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7" r:id="rId2"/>
    <p:sldId id="258" r:id="rId3"/>
    <p:sldId id="270" r:id="rId4"/>
    <p:sldId id="262" r:id="rId5"/>
    <p:sldId id="280" r:id="rId6"/>
    <p:sldId id="287" r:id="rId7"/>
    <p:sldId id="310" r:id="rId8"/>
    <p:sldId id="288" r:id="rId9"/>
    <p:sldId id="309" r:id="rId10"/>
    <p:sldId id="289" r:id="rId11"/>
    <p:sldId id="284" r:id="rId12"/>
    <p:sldId id="265" r:id="rId13"/>
    <p:sldId id="266" r:id="rId14"/>
    <p:sldId id="298" r:id="rId15"/>
    <p:sldId id="299" r:id="rId16"/>
    <p:sldId id="300" r:id="rId17"/>
    <p:sldId id="302" r:id="rId18"/>
    <p:sldId id="303" r:id="rId19"/>
    <p:sldId id="304" r:id="rId20"/>
    <p:sldId id="305" r:id="rId21"/>
    <p:sldId id="306" r:id="rId22"/>
    <p:sldId id="307" r:id="rId23"/>
    <p:sldId id="293" r:id="rId24"/>
    <p:sldId id="294" r:id="rId25"/>
    <p:sldId id="308" r:id="rId26"/>
    <p:sldId id="295" r:id="rId27"/>
    <p:sldId id="296" r:id="rId28"/>
    <p:sldId id="283" r:id="rId29"/>
    <p:sldId id="312" r:id="rId30"/>
    <p:sldId id="311" r:id="rId3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CC"/>
    <a:srgbClr val="4B0F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1" d="100"/>
          <a:sy n="81" d="100"/>
        </p:scale>
        <p:origin x="1426" y="58"/>
      </p:cViewPr>
      <p:guideLst>
        <p:guide orient="horz" pos="2160"/>
        <p:guide pos="2880"/>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2BBAC0CA-2AD6-4EE7-937D-509BD6249079}" type="datetimeFigureOut">
              <a:rPr lang="en-US"/>
              <a:pPr>
                <a:defRPr/>
              </a:pPr>
              <a:t>10/11/2018</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IN"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IN"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cs typeface="+mn-cs"/>
              </a:defRPr>
            </a:lvl1pPr>
          </a:lstStyle>
          <a:p>
            <a:pPr>
              <a:defRPr/>
            </a:pPr>
            <a:fld id="{3D2A3619-0F3E-409F-8BBC-62CAA7C845C7}" type="slidenum">
              <a:rPr lang="en-IN"/>
              <a:pPr>
                <a:defRPr/>
              </a:pPr>
              <a:t>‹#›</a:t>
            </a:fld>
            <a:endParaRPr lang="en-IN"/>
          </a:p>
        </p:txBody>
      </p:sp>
    </p:spTree>
    <p:extLst>
      <p:ext uri="{BB962C8B-B14F-4D97-AF65-F5344CB8AC3E}">
        <p14:creationId xmlns:p14="http://schemas.microsoft.com/office/powerpoint/2010/main" val="28979288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5" name="Rounded Rectangle 4"/>
          <p:cNvSpPr/>
          <p:nvPr/>
        </p:nvSpPr>
        <p:spPr>
          <a:xfrm>
            <a:off x="65088" y="69850"/>
            <a:ext cx="9013825" cy="6691313"/>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63500" y="1449388"/>
            <a:ext cx="9020175" cy="15271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6"/>
          <p:cNvSpPr/>
          <p:nvPr/>
        </p:nvSpPr>
        <p:spPr>
          <a:xfrm>
            <a:off x="63500" y="1397000"/>
            <a:ext cx="9020175" cy="12065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Rectangle 9"/>
          <p:cNvSpPr/>
          <p:nvPr/>
        </p:nvSpPr>
        <p:spPr>
          <a:xfrm>
            <a:off x="63500" y="2976563"/>
            <a:ext cx="9020175" cy="1111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lang="en-US" smtClean="0"/>
              <a:t>Click to edit Master title style</a:t>
            </a:r>
            <a:endParaRPr lang="en-US"/>
          </a:p>
        </p:txBody>
      </p:sp>
      <p:sp>
        <p:nvSpPr>
          <p:cNvPr id="11" name="Date Placeholder 27"/>
          <p:cNvSpPr>
            <a:spLocks noGrp="1"/>
          </p:cNvSpPr>
          <p:nvPr>
            <p:ph type="dt" sz="half" idx="10"/>
          </p:nvPr>
        </p:nvSpPr>
        <p:spPr/>
        <p:txBody>
          <a:bodyPr/>
          <a:lstStyle>
            <a:lvl1pPr>
              <a:defRPr/>
            </a:lvl1pPr>
          </a:lstStyle>
          <a:p>
            <a:pPr>
              <a:defRPr/>
            </a:pPr>
            <a:fld id="{E7AA5C58-DB38-47E8-A948-5A3F8D60C440}" type="datetime1">
              <a:rPr lang="en-US"/>
              <a:pPr>
                <a:defRPr/>
              </a:pPr>
              <a:t>10/11/2018</a:t>
            </a:fld>
            <a:endParaRPr lang="en-US"/>
          </a:p>
        </p:txBody>
      </p:sp>
      <p:sp>
        <p:nvSpPr>
          <p:cNvPr id="12" name="Footer Placeholder 16"/>
          <p:cNvSpPr>
            <a:spLocks noGrp="1"/>
          </p:cNvSpPr>
          <p:nvPr>
            <p:ph type="ftr" sz="quarter" idx="11"/>
          </p:nvPr>
        </p:nvSpPr>
        <p:spPr/>
        <p:txBody>
          <a:bodyPr/>
          <a:lstStyle>
            <a:lvl1pPr>
              <a:defRPr/>
            </a:lvl1pPr>
          </a:lstStyle>
          <a:p>
            <a:pPr>
              <a:defRPr/>
            </a:pPr>
            <a:r>
              <a:rPr lang="en-US"/>
              <a:t>Title</a:t>
            </a:r>
          </a:p>
        </p:txBody>
      </p:sp>
      <p:sp>
        <p:nvSpPr>
          <p:cNvPr id="13" name="Slide Number Placeholder 28"/>
          <p:cNvSpPr>
            <a:spLocks noGrp="1"/>
          </p:cNvSpPr>
          <p:nvPr>
            <p:ph type="sldNum" sz="quarter" idx="12"/>
          </p:nvPr>
        </p:nvSpPr>
        <p:spPr/>
        <p:txBody>
          <a:bodyPr/>
          <a:lstStyle>
            <a:lvl1pPr>
              <a:defRPr sz="1400" smtClean="0">
                <a:solidFill>
                  <a:srgbClr val="FFFFFF"/>
                </a:solidFill>
              </a:defRPr>
            </a:lvl1pPr>
          </a:lstStyle>
          <a:p>
            <a:pPr>
              <a:defRPr/>
            </a:pPr>
            <a:fld id="{BADD89DD-81C4-4E6B-AFEA-7492BED30D44}" type="slidenum">
              <a:rPr lang="en-US"/>
              <a:pPr>
                <a:defRPr/>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9D87391E-6DD3-4D39-91FE-8B569EE3BC48}" type="datetime1">
              <a:rPr lang="en-US"/>
              <a:pPr>
                <a:defRPr/>
              </a:pPr>
              <a:t>10/11/2018</a:t>
            </a:fld>
            <a:endParaRPr lang="en-US"/>
          </a:p>
        </p:txBody>
      </p:sp>
      <p:sp>
        <p:nvSpPr>
          <p:cNvPr id="5" name="Footer Placeholder 2"/>
          <p:cNvSpPr>
            <a:spLocks noGrp="1"/>
          </p:cNvSpPr>
          <p:nvPr>
            <p:ph type="ftr" sz="quarter" idx="11"/>
          </p:nvPr>
        </p:nvSpPr>
        <p:spPr/>
        <p:txBody>
          <a:bodyPr/>
          <a:lstStyle>
            <a:lvl1pPr>
              <a:defRPr/>
            </a:lvl1pPr>
          </a:lstStyle>
          <a:p>
            <a:pPr>
              <a:defRPr/>
            </a:pPr>
            <a:r>
              <a:rPr lang="en-US"/>
              <a:t>Title</a:t>
            </a:r>
          </a:p>
        </p:txBody>
      </p:sp>
      <p:sp>
        <p:nvSpPr>
          <p:cNvPr id="6" name="Slide Number Placeholder 22"/>
          <p:cNvSpPr>
            <a:spLocks noGrp="1"/>
          </p:cNvSpPr>
          <p:nvPr>
            <p:ph type="sldNum" sz="quarter" idx="12"/>
          </p:nvPr>
        </p:nvSpPr>
        <p:spPr/>
        <p:txBody>
          <a:bodyPr/>
          <a:lstStyle>
            <a:lvl1pPr>
              <a:defRPr/>
            </a:lvl1pPr>
          </a:lstStyle>
          <a:p>
            <a:pPr>
              <a:defRPr/>
            </a:pPr>
            <a:fld id="{4ABED7A0-3F6B-46DF-823D-1CE0DBD63021}"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6AF10C28-497F-45C1-9DDC-29337CED68D1}" type="datetime1">
              <a:rPr lang="en-US"/>
              <a:pPr>
                <a:defRPr/>
              </a:pPr>
              <a:t>10/11/2018</a:t>
            </a:fld>
            <a:endParaRPr lang="en-US"/>
          </a:p>
        </p:txBody>
      </p:sp>
      <p:sp>
        <p:nvSpPr>
          <p:cNvPr id="5" name="Footer Placeholder 2"/>
          <p:cNvSpPr>
            <a:spLocks noGrp="1"/>
          </p:cNvSpPr>
          <p:nvPr>
            <p:ph type="ftr" sz="quarter" idx="11"/>
          </p:nvPr>
        </p:nvSpPr>
        <p:spPr/>
        <p:txBody>
          <a:bodyPr/>
          <a:lstStyle>
            <a:lvl1pPr>
              <a:defRPr/>
            </a:lvl1pPr>
          </a:lstStyle>
          <a:p>
            <a:pPr>
              <a:defRPr/>
            </a:pPr>
            <a:r>
              <a:rPr lang="en-US"/>
              <a:t>Title</a:t>
            </a:r>
          </a:p>
        </p:txBody>
      </p:sp>
      <p:sp>
        <p:nvSpPr>
          <p:cNvPr id="6" name="Slide Number Placeholder 22"/>
          <p:cNvSpPr>
            <a:spLocks noGrp="1"/>
          </p:cNvSpPr>
          <p:nvPr>
            <p:ph type="sldNum" sz="quarter" idx="12"/>
          </p:nvPr>
        </p:nvSpPr>
        <p:spPr/>
        <p:txBody>
          <a:bodyPr/>
          <a:lstStyle>
            <a:lvl1pPr>
              <a:defRPr/>
            </a:lvl1pPr>
          </a:lstStyle>
          <a:p>
            <a:pPr>
              <a:defRPr/>
            </a:pPr>
            <a:fld id="{AA76FB47-3F90-442C-8F17-A1D13EE19593}"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7"/>
          <p:cNvSpPr>
            <a:spLocks noGrp="1"/>
          </p:cNvSpPr>
          <p:nvPr>
            <p:ph sz="quarter" idx="1"/>
          </p:nvPr>
        </p:nvSpPr>
        <p:spPr>
          <a:xfrm>
            <a:off x="914400" y="1447800"/>
            <a:ext cx="777240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FE829F57-285B-411A-8431-DD00E211A745}" type="datetime1">
              <a:rPr lang="en-US"/>
              <a:pPr>
                <a:defRPr/>
              </a:pPr>
              <a:t>10/11/2018</a:t>
            </a:fld>
            <a:endParaRPr lang="en-US"/>
          </a:p>
        </p:txBody>
      </p:sp>
      <p:sp>
        <p:nvSpPr>
          <p:cNvPr id="5" name="Footer Placeholder 2"/>
          <p:cNvSpPr>
            <a:spLocks noGrp="1"/>
          </p:cNvSpPr>
          <p:nvPr>
            <p:ph type="ftr" sz="quarter" idx="11"/>
          </p:nvPr>
        </p:nvSpPr>
        <p:spPr/>
        <p:txBody>
          <a:bodyPr/>
          <a:lstStyle>
            <a:lvl1pPr>
              <a:defRPr/>
            </a:lvl1pPr>
          </a:lstStyle>
          <a:p>
            <a:pPr>
              <a:defRPr/>
            </a:pPr>
            <a:r>
              <a:rPr lang="en-US"/>
              <a:t>Title</a:t>
            </a:r>
          </a:p>
        </p:txBody>
      </p:sp>
      <p:sp>
        <p:nvSpPr>
          <p:cNvPr id="6" name="Slide Number Placeholder 22"/>
          <p:cNvSpPr>
            <a:spLocks noGrp="1"/>
          </p:cNvSpPr>
          <p:nvPr>
            <p:ph type="sldNum" sz="quarter" idx="12"/>
          </p:nvPr>
        </p:nvSpPr>
        <p:spPr/>
        <p:txBody>
          <a:bodyPr/>
          <a:lstStyle>
            <a:lvl1pPr>
              <a:defRPr/>
            </a:lvl1pPr>
          </a:lstStyle>
          <a:p>
            <a:pPr>
              <a:defRPr/>
            </a:pPr>
            <a:fld id="{E24E1BA5-2B3A-4BA0-82C4-250B1E03B99C}"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5" name="Rounded Rectangle 4"/>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flipV="1">
            <a:off x="69850" y="2376488"/>
            <a:ext cx="9013825"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6"/>
          <p:cNvSpPr/>
          <p:nvPr/>
        </p:nvSpPr>
        <p:spPr>
          <a:xfrm>
            <a:off x="69850" y="2341563"/>
            <a:ext cx="9013825"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p:nvSpPr>
        <p:spPr>
          <a:xfrm>
            <a:off x="68263" y="2468563"/>
            <a:ext cx="9015412" cy="4603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a:xfrm>
            <a:off x="722313" y="952500"/>
            <a:ext cx="7772400" cy="1362075"/>
          </a:xfrm>
        </p:spPr>
        <p:txBody>
          <a:bodyPr/>
          <a:lstStyle>
            <a:lvl1pPr algn="l">
              <a:buNone/>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722313" y="2547938"/>
            <a:ext cx="7772400" cy="1338262"/>
          </a:xfrm>
        </p:spPr>
        <p:txBody>
          <a:bodyPr/>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9" name="Date Placeholder 3"/>
          <p:cNvSpPr>
            <a:spLocks noGrp="1"/>
          </p:cNvSpPr>
          <p:nvPr>
            <p:ph type="dt" sz="half" idx="10"/>
          </p:nvPr>
        </p:nvSpPr>
        <p:spPr/>
        <p:txBody>
          <a:bodyPr/>
          <a:lstStyle>
            <a:lvl1pPr>
              <a:defRPr/>
            </a:lvl1pPr>
          </a:lstStyle>
          <a:p>
            <a:pPr>
              <a:defRPr/>
            </a:pPr>
            <a:fld id="{30B5C5F5-9108-4DDB-92BD-460649140F16}" type="datetime1">
              <a:rPr lang="en-US"/>
              <a:pPr>
                <a:defRPr/>
              </a:pPr>
              <a:t>10/11/2018</a:t>
            </a:fld>
            <a:endParaRPr lang="en-US"/>
          </a:p>
        </p:txBody>
      </p:sp>
      <p:sp>
        <p:nvSpPr>
          <p:cNvPr id="10" name="Footer Placeholder 4"/>
          <p:cNvSpPr>
            <a:spLocks noGrp="1"/>
          </p:cNvSpPr>
          <p:nvPr>
            <p:ph type="ftr" sz="quarter" idx="11"/>
          </p:nvPr>
        </p:nvSpPr>
        <p:spPr>
          <a:xfrm>
            <a:off x="800100" y="6172200"/>
            <a:ext cx="4000500" cy="457200"/>
          </a:xfrm>
        </p:spPr>
        <p:txBody>
          <a:bodyPr/>
          <a:lstStyle>
            <a:lvl1pPr>
              <a:defRPr/>
            </a:lvl1pPr>
          </a:lstStyle>
          <a:p>
            <a:pPr>
              <a:defRPr/>
            </a:pPr>
            <a:r>
              <a:rPr lang="en-US"/>
              <a:t>Title</a:t>
            </a:r>
          </a:p>
        </p:txBody>
      </p:sp>
      <p:sp>
        <p:nvSpPr>
          <p:cNvPr id="11" name="Slide Number Placeholder 5"/>
          <p:cNvSpPr>
            <a:spLocks noGrp="1"/>
          </p:cNvSpPr>
          <p:nvPr>
            <p:ph type="sldNum" sz="quarter" idx="12"/>
          </p:nvPr>
        </p:nvSpPr>
        <p:spPr>
          <a:xfrm>
            <a:off x="146050" y="6208713"/>
            <a:ext cx="457200" cy="457200"/>
          </a:xfrm>
        </p:spPr>
        <p:txBody>
          <a:bodyPr/>
          <a:lstStyle>
            <a:lvl1pPr>
              <a:defRPr/>
            </a:lvl1pPr>
          </a:lstStyle>
          <a:p>
            <a:pPr>
              <a:defRPr/>
            </a:pPr>
            <a:fld id="{C4ED520F-C50B-47BE-919C-C536996A22A7}" type="slidenum">
              <a:rPr lang="en-US"/>
              <a:pPr>
                <a:defRPr/>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
          </p:nvPr>
        </p:nvSpPr>
        <p:spPr>
          <a:xfrm>
            <a:off x="914400" y="1447800"/>
            <a:ext cx="374904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2"/>
          </p:nvPr>
        </p:nvSpPr>
        <p:spPr>
          <a:xfrm>
            <a:off x="4933950" y="1447800"/>
            <a:ext cx="374904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13"/>
          <p:cNvSpPr>
            <a:spLocks noGrp="1"/>
          </p:cNvSpPr>
          <p:nvPr>
            <p:ph type="dt" sz="half" idx="10"/>
          </p:nvPr>
        </p:nvSpPr>
        <p:spPr/>
        <p:txBody>
          <a:bodyPr/>
          <a:lstStyle>
            <a:lvl1pPr>
              <a:defRPr/>
            </a:lvl1pPr>
          </a:lstStyle>
          <a:p>
            <a:pPr>
              <a:defRPr/>
            </a:pPr>
            <a:fld id="{96B399B7-CFC7-4C7E-923B-1DAFC4F73E50}" type="datetime1">
              <a:rPr lang="en-US"/>
              <a:pPr>
                <a:defRPr/>
              </a:pPr>
              <a:t>10/11/2018</a:t>
            </a:fld>
            <a:endParaRPr lang="en-US"/>
          </a:p>
        </p:txBody>
      </p:sp>
      <p:sp>
        <p:nvSpPr>
          <p:cNvPr id="6" name="Footer Placeholder 2"/>
          <p:cNvSpPr>
            <a:spLocks noGrp="1"/>
          </p:cNvSpPr>
          <p:nvPr>
            <p:ph type="ftr" sz="quarter" idx="11"/>
          </p:nvPr>
        </p:nvSpPr>
        <p:spPr/>
        <p:txBody>
          <a:bodyPr/>
          <a:lstStyle>
            <a:lvl1pPr>
              <a:defRPr/>
            </a:lvl1pPr>
          </a:lstStyle>
          <a:p>
            <a:pPr>
              <a:defRPr/>
            </a:pPr>
            <a:r>
              <a:rPr lang="en-US"/>
              <a:t>Title</a:t>
            </a:r>
          </a:p>
        </p:txBody>
      </p:sp>
      <p:sp>
        <p:nvSpPr>
          <p:cNvPr id="7" name="Slide Number Placeholder 22"/>
          <p:cNvSpPr>
            <a:spLocks noGrp="1"/>
          </p:cNvSpPr>
          <p:nvPr>
            <p:ph type="sldNum" sz="quarter" idx="12"/>
          </p:nvPr>
        </p:nvSpPr>
        <p:spPr/>
        <p:txBody>
          <a:bodyPr/>
          <a:lstStyle>
            <a:lvl1pPr>
              <a:defRPr/>
            </a:lvl1pPr>
          </a:lstStyle>
          <a:p>
            <a:pPr>
              <a:defRPr/>
            </a:pPr>
            <a:fld id="{57776205-8481-4410-854E-4E65F0EAD3D5}"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anchor="b">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anchor="b">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11" name="Content Placeholder 10"/>
          <p:cNvSpPr>
            <a:spLocks noGrp="1"/>
          </p:cNvSpPr>
          <p:nvPr>
            <p:ph sz="half" idx="2"/>
          </p:nvPr>
        </p:nvSpPr>
        <p:spPr>
          <a:xfrm>
            <a:off x="914400" y="2247900"/>
            <a:ext cx="3733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2"/>
          <p:cNvSpPr>
            <a:spLocks noGrp="1"/>
          </p:cNvSpPr>
          <p:nvPr>
            <p:ph sz="half" idx="4"/>
          </p:nvPr>
        </p:nvSpPr>
        <p:spPr>
          <a:xfrm>
            <a:off x="4953000" y="2247900"/>
            <a:ext cx="3733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13"/>
          <p:cNvSpPr>
            <a:spLocks noGrp="1"/>
          </p:cNvSpPr>
          <p:nvPr>
            <p:ph type="dt" sz="half" idx="10"/>
          </p:nvPr>
        </p:nvSpPr>
        <p:spPr/>
        <p:txBody>
          <a:bodyPr/>
          <a:lstStyle>
            <a:lvl1pPr>
              <a:defRPr/>
            </a:lvl1pPr>
          </a:lstStyle>
          <a:p>
            <a:pPr>
              <a:defRPr/>
            </a:pPr>
            <a:fld id="{D435E5B6-88D3-45EF-84C0-A45FA6727D9B}" type="datetime1">
              <a:rPr lang="en-US"/>
              <a:pPr>
                <a:defRPr/>
              </a:pPr>
              <a:t>10/11/2018</a:t>
            </a:fld>
            <a:endParaRPr lang="en-US"/>
          </a:p>
        </p:txBody>
      </p:sp>
      <p:sp>
        <p:nvSpPr>
          <p:cNvPr id="8" name="Footer Placeholder 2"/>
          <p:cNvSpPr>
            <a:spLocks noGrp="1"/>
          </p:cNvSpPr>
          <p:nvPr>
            <p:ph type="ftr" sz="quarter" idx="11"/>
          </p:nvPr>
        </p:nvSpPr>
        <p:spPr/>
        <p:txBody>
          <a:bodyPr/>
          <a:lstStyle>
            <a:lvl1pPr>
              <a:defRPr/>
            </a:lvl1pPr>
          </a:lstStyle>
          <a:p>
            <a:pPr>
              <a:defRPr/>
            </a:pPr>
            <a:r>
              <a:rPr lang="en-US"/>
              <a:t>Title</a:t>
            </a:r>
          </a:p>
        </p:txBody>
      </p:sp>
      <p:sp>
        <p:nvSpPr>
          <p:cNvPr id="9" name="Slide Number Placeholder 22"/>
          <p:cNvSpPr>
            <a:spLocks noGrp="1"/>
          </p:cNvSpPr>
          <p:nvPr>
            <p:ph type="sldNum" sz="quarter" idx="12"/>
          </p:nvPr>
        </p:nvSpPr>
        <p:spPr/>
        <p:txBody>
          <a:bodyPr/>
          <a:lstStyle>
            <a:lvl1pPr>
              <a:defRPr/>
            </a:lvl1pPr>
          </a:lstStyle>
          <a:p>
            <a:pPr>
              <a:defRPr/>
            </a:pPr>
            <a:fld id="{4C484B84-5CB0-42B5-A7C1-8F6F1B611DD3}"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13"/>
          <p:cNvSpPr>
            <a:spLocks noGrp="1"/>
          </p:cNvSpPr>
          <p:nvPr>
            <p:ph type="dt" sz="half" idx="10"/>
          </p:nvPr>
        </p:nvSpPr>
        <p:spPr/>
        <p:txBody>
          <a:bodyPr/>
          <a:lstStyle>
            <a:lvl1pPr>
              <a:defRPr/>
            </a:lvl1pPr>
          </a:lstStyle>
          <a:p>
            <a:pPr>
              <a:defRPr/>
            </a:pPr>
            <a:fld id="{82580D46-E99F-439C-BB91-C371E1189D0D}" type="datetime1">
              <a:rPr lang="en-US"/>
              <a:pPr>
                <a:defRPr/>
              </a:pPr>
              <a:t>10/11/2018</a:t>
            </a:fld>
            <a:endParaRPr lang="en-US"/>
          </a:p>
        </p:txBody>
      </p:sp>
      <p:sp>
        <p:nvSpPr>
          <p:cNvPr id="4" name="Footer Placeholder 2"/>
          <p:cNvSpPr>
            <a:spLocks noGrp="1"/>
          </p:cNvSpPr>
          <p:nvPr>
            <p:ph type="ftr" sz="quarter" idx="11"/>
          </p:nvPr>
        </p:nvSpPr>
        <p:spPr/>
        <p:txBody>
          <a:bodyPr/>
          <a:lstStyle>
            <a:lvl1pPr>
              <a:defRPr/>
            </a:lvl1pPr>
          </a:lstStyle>
          <a:p>
            <a:pPr>
              <a:defRPr/>
            </a:pPr>
            <a:r>
              <a:rPr lang="en-US"/>
              <a:t>Title</a:t>
            </a:r>
          </a:p>
        </p:txBody>
      </p:sp>
      <p:sp>
        <p:nvSpPr>
          <p:cNvPr id="5" name="Slide Number Placeholder 22"/>
          <p:cNvSpPr>
            <a:spLocks noGrp="1"/>
          </p:cNvSpPr>
          <p:nvPr>
            <p:ph type="sldNum" sz="quarter" idx="12"/>
          </p:nvPr>
        </p:nvSpPr>
        <p:spPr/>
        <p:txBody>
          <a:bodyPr/>
          <a:lstStyle>
            <a:lvl1pPr>
              <a:defRPr/>
            </a:lvl1pPr>
          </a:lstStyle>
          <a:p>
            <a:pPr>
              <a:defRPr/>
            </a:pPr>
            <a:fld id="{94403558-3183-467E-979E-874438A3662C}"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pPr>
              <a:defRPr/>
            </a:pPr>
            <a:fld id="{8682EC3A-5BA8-47D8-A9AA-154A0D42CF6D}" type="datetime1">
              <a:rPr lang="en-US"/>
              <a:pPr>
                <a:defRPr/>
              </a:pPr>
              <a:t>10/11/2018</a:t>
            </a:fld>
            <a:endParaRPr lang="en-US"/>
          </a:p>
        </p:txBody>
      </p:sp>
      <p:sp>
        <p:nvSpPr>
          <p:cNvPr id="3" name="Footer Placeholder 2"/>
          <p:cNvSpPr>
            <a:spLocks noGrp="1"/>
          </p:cNvSpPr>
          <p:nvPr>
            <p:ph type="ftr" sz="quarter" idx="11"/>
          </p:nvPr>
        </p:nvSpPr>
        <p:spPr/>
        <p:txBody>
          <a:bodyPr/>
          <a:lstStyle>
            <a:lvl1pPr>
              <a:defRPr/>
            </a:lvl1pPr>
          </a:lstStyle>
          <a:p>
            <a:pPr>
              <a:defRPr/>
            </a:pPr>
            <a:r>
              <a:rPr lang="en-US"/>
              <a:t>Title</a:t>
            </a:r>
          </a:p>
        </p:txBody>
      </p:sp>
      <p:sp>
        <p:nvSpPr>
          <p:cNvPr id="4" name="Slide Number Placeholder 22"/>
          <p:cNvSpPr>
            <a:spLocks noGrp="1"/>
          </p:cNvSpPr>
          <p:nvPr>
            <p:ph type="sldNum" sz="quarter" idx="12"/>
          </p:nvPr>
        </p:nvSpPr>
        <p:spPr/>
        <p:txBody>
          <a:bodyPr/>
          <a:lstStyle>
            <a:lvl1pPr>
              <a:defRPr/>
            </a:lvl1pPr>
          </a:lstStyle>
          <a:p>
            <a:pPr>
              <a:defRPr/>
            </a:pPr>
            <a:fld id="{E872ECD8-2D72-4EB1-90BF-B7129A01E2D7}"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6" name="Rounded Rectangle 5"/>
          <p:cNvSpPr/>
          <p:nvPr/>
        </p:nvSpPr>
        <p:spPr>
          <a:xfrm>
            <a:off x="63500" y="69850"/>
            <a:ext cx="9013825"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a:xfrm>
            <a:off x="914400" y="273050"/>
            <a:ext cx="7772400" cy="1143000"/>
          </a:xfrm>
        </p:spPr>
        <p:txBody>
          <a:bodyPr/>
          <a:lstStyle>
            <a:lvl1pPr algn="l">
              <a:buNone/>
              <a:defRPr sz="4000" b="0"/>
            </a:lvl1pPr>
          </a:lstStyle>
          <a:p>
            <a:r>
              <a:rPr lang="en-US" smtClean="0"/>
              <a:t>Click to edit Master title style</a:t>
            </a:r>
            <a:endParaRPr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a:r>
              <a:rPr lang="en-US" smtClean="0"/>
              <a:t>Click to edit Master text styles</a:t>
            </a:r>
          </a:p>
        </p:txBody>
      </p:sp>
      <p:sp>
        <p:nvSpPr>
          <p:cNvPr id="11" name="Content Placeholder 10"/>
          <p:cNvSpPr>
            <a:spLocks noGrp="1"/>
          </p:cNvSpPr>
          <p:nvPr>
            <p:ph sz="quarter" idx="1"/>
          </p:nvPr>
        </p:nvSpPr>
        <p:spPr>
          <a:xfrm>
            <a:off x="2971800" y="1600200"/>
            <a:ext cx="5715000" cy="4495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4"/>
          <p:cNvSpPr>
            <a:spLocks noGrp="1"/>
          </p:cNvSpPr>
          <p:nvPr>
            <p:ph type="dt" sz="half" idx="10"/>
          </p:nvPr>
        </p:nvSpPr>
        <p:spPr/>
        <p:txBody>
          <a:bodyPr/>
          <a:lstStyle>
            <a:lvl1pPr>
              <a:defRPr/>
            </a:lvl1pPr>
          </a:lstStyle>
          <a:p>
            <a:pPr>
              <a:defRPr/>
            </a:pPr>
            <a:fld id="{B5337358-A5BA-4509-903A-B4CA29779F54}" type="datetime1">
              <a:rPr lang="en-US"/>
              <a:pPr>
                <a:defRPr/>
              </a:pPr>
              <a:t>10/11/2018</a:t>
            </a:fld>
            <a:endParaRPr lang="en-US"/>
          </a:p>
        </p:txBody>
      </p:sp>
      <p:sp>
        <p:nvSpPr>
          <p:cNvPr id="8" name="Footer Placeholder 5"/>
          <p:cNvSpPr>
            <a:spLocks noGrp="1"/>
          </p:cNvSpPr>
          <p:nvPr>
            <p:ph type="ftr" sz="quarter" idx="11"/>
          </p:nvPr>
        </p:nvSpPr>
        <p:spPr/>
        <p:txBody>
          <a:bodyPr/>
          <a:lstStyle>
            <a:lvl1pPr>
              <a:defRPr/>
            </a:lvl1pPr>
          </a:lstStyle>
          <a:p>
            <a:pPr>
              <a:defRPr/>
            </a:pPr>
            <a:r>
              <a:rPr lang="en-US"/>
              <a:t>Title</a:t>
            </a:r>
          </a:p>
        </p:txBody>
      </p:sp>
      <p:sp>
        <p:nvSpPr>
          <p:cNvPr id="9" name="Slide Number Placeholder 6"/>
          <p:cNvSpPr>
            <a:spLocks noGrp="1"/>
          </p:cNvSpPr>
          <p:nvPr>
            <p:ph type="sldNum" sz="quarter" idx="12"/>
          </p:nvPr>
        </p:nvSpPr>
        <p:spPr/>
        <p:txBody>
          <a:bodyPr/>
          <a:lstStyle>
            <a:lvl1pPr>
              <a:defRPr/>
            </a:lvl1pPr>
          </a:lstStyle>
          <a:p>
            <a:pPr>
              <a:defRPr/>
            </a:pPr>
            <a:fld id="{0F02FCE7-E60B-4AB4-93A7-EA35125EBB7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4"/>
          <p:cNvSpPr/>
          <p:nvPr/>
        </p:nvSpPr>
        <p:spPr>
          <a:xfrm flipV="1">
            <a:off x="68263" y="4683125"/>
            <a:ext cx="9007475"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68263" y="4649788"/>
            <a:ext cx="9007475"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6"/>
          <p:cNvSpPr/>
          <p:nvPr/>
        </p:nvSpPr>
        <p:spPr>
          <a:xfrm>
            <a:off x="68263" y="4773613"/>
            <a:ext cx="9007475" cy="476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lang="en-US" smtClean="0"/>
              <a:t>Click to edit Master title style</a:t>
            </a:r>
            <a:endParaRPr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a:r>
              <a:rPr lang="en-US" smtClean="0"/>
              <a:t>Click to edit Master text styles</a:t>
            </a:r>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normAutofit/>
          </a:bodyPr>
          <a:lstStyle>
            <a:lvl1pPr marL="0" indent="0">
              <a:buNone/>
              <a:defRPr sz="3200"/>
            </a:lvl1pPr>
          </a:lstStyle>
          <a:p>
            <a:pPr lvl="0"/>
            <a:r>
              <a:rPr lang="en-US" noProof="0" smtClean="0"/>
              <a:t>Click icon to add picture</a:t>
            </a:r>
            <a:endParaRPr lang="en-US" noProof="0" dirty="0"/>
          </a:p>
        </p:txBody>
      </p:sp>
      <p:sp>
        <p:nvSpPr>
          <p:cNvPr id="8" name="Date Placeholder 4"/>
          <p:cNvSpPr>
            <a:spLocks noGrp="1"/>
          </p:cNvSpPr>
          <p:nvPr>
            <p:ph type="dt" sz="half" idx="10"/>
          </p:nvPr>
        </p:nvSpPr>
        <p:spPr/>
        <p:txBody>
          <a:bodyPr/>
          <a:lstStyle>
            <a:lvl1pPr>
              <a:defRPr/>
            </a:lvl1pPr>
          </a:lstStyle>
          <a:p>
            <a:pPr>
              <a:defRPr/>
            </a:pPr>
            <a:fld id="{FFD65B46-D6CE-46DA-95C9-D8A8085403C1}" type="datetime1">
              <a:rPr lang="en-US"/>
              <a:pPr>
                <a:defRPr/>
              </a:pPr>
              <a:t>10/11/2018</a:t>
            </a:fld>
            <a:endParaRPr lang="en-US"/>
          </a:p>
        </p:txBody>
      </p:sp>
      <p:sp>
        <p:nvSpPr>
          <p:cNvPr id="9" name="Footer Placeholder 5"/>
          <p:cNvSpPr>
            <a:spLocks noGrp="1"/>
          </p:cNvSpPr>
          <p:nvPr>
            <p:ph type="ftr" sz="quarter" idx="11"/>
          </p:nvPr>
        </p:nvSpPr>
        <p:spPr>
          <a:xfrm>
            <a:off x="914400" y="6172200"/>
            <a:ext cx="3886200" cy="457200"/>
          </a:xfrm>
        </p:spPr>
        <p:txBody>
          <a:bodyPr/>
          <a:lstStyle>
            <a:lvl1pPr>
              <a:defRPr/>
            </a:lvl1pPr>
          </a:lstStyle>
          <a:p>
            <a:pPr>
              <a:defRPr/>
            </a:pPr>
            <a:r>
              <a:rPr lang="en-US"/>
              <a:t>Title</a:t>
            </a:r>
          </a:p>
        </p:txBody>
      </p:sp>
      <p:sp>
        <p:nvSpPr>
          <p:cNvPr id="10" name="Slide Number Placeholder 6"/>
          <p:cNvSpPr>
            <a:spLocks noGrp="1"/>
          </p:cNvSpPr>
          <p:nvPr>
            <p:ph type="sldNum" sz="quarter" idx="12"/>
          </p:nvPr>
        </p:nvSpPr>
        <p:spPr>
          <a:xfrm>
            <a:off x="146050" y="6208713"/>
            <a:ext cx="457200" cy="457200"/>
          </a:xfrm>
        </p:spPr>
        <p:txBody>
          <a:bodyPr/>
          <a:lstStyle>
            <a:lvl1pPr>
              <a:defRPr/>
            </a:lvl1pPr>
          </a:lstStyle>
          <a:p>
            <a:pPr>
              <a:defRPr/>
            </a:pPr>
            <a:fld id="{072E6F8F-77F3-49D3-92DB-54C5A5D7EE3C}"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8" name="Rounded Rectangle 7"/>
          <p:cNvSpPr/>
          <p:nvPr/>
        </p:nvSpPr>
        <p:spPr>
          <a:xfrm>
            <a:off x="63500" y="69850"/>
            <a:ext cx="9013825"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28" name="Title Placeholder 21"/>
          <p:cNvSpPr>
            <a:spLocks noGrp="1"/>
          </p:cNvSpPr>
          <p:nvPr>
            <p:ph type="title"/>
          </p:nvPr>
        </p:nvSpPr>
        <p:spPr bwMode="auto">
          <a:xfrm>
            <a:off x="914400" y="274638"/>
            <a:ext cx="7772400" cy="1143000"/>
          </a:xfrm>
          <a:prstGeom prst="rect">
            <a:avLst/>
          </a:prstGeom>
          <a:noFill/>
          <a:ln w="9525">
            <a:noFill/>
            <a:miter lim="800000"/>
            <a:headEnd/>
            <a:tailEnd/>
          </a:ln>
        </p:spPr>
        <p:txBody>
          <a:bodyPr vert="horz" wrap="square" lIns="91440" tIns="45720" rIns="91440" bIns="91440" numCol="1" anchor="b" anchorCtr="0" compatLnSpc="1">
            <a:prstTxWarp prst="textNoShape">
              <a:avLst/>
            </a:prstTxWarp>
          </a:bodyPr>
          <a:lstStyle/>
          <a:p>
            <a:pPr lvl="0"/>
            <a:r>
              <a:rPr lang="en-US" smtClean="0"/>
              <a:t>Click to edit Master title style</a:t>
            </a:r>
          </a:p>
        </p:txBody>
      </p:sp>
      <p:sp>
        <p:nvSpPr>
          <p:cNvPr id="1029" name="Text Placeholder 12"/>
          <p:cNvSpPr>
            <a:spLocks noGrp="1"/>
          </p:cNvSpPr>
          <p:nvPr>
            <p:ph type="body" idx="1"/>
          </p:nvPr>
        </p:nvSpPr>
        <p:spPr bwMode="auto">
          <a:xfrm>
            <a:off x="914400" y="1447800"/>
            <a:ext cx="77724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fontAlgn="auto" latinLnBrk="0" hangingPunct="1">
              <a:spcBef>
                <a:spcPts val="0"/>
              </a:spcBef>
              <a:spcAft>
                <a:spcPts val="0"/>
              </a:spcAft>
              <a:defRPr kumimoji="0" sz="1400" smtClean="0">
                <a:solidFill>
                  <a:schemeClr val="tx2"/>
                </a:solidFill>
                <a:latin typeface="+mn-lt"/>
                <a:cs typeface="+mn-cs"/>
              </a:defRPr>
            </a:lvl1pPr>
          </a:lstStyle>
          <a:p>
            <a:pPr>
              <a:defRPr/>
            </a:pPr>
            <a:fld id="{B3FF92C6-C25A-4CEB-B844-CA659C641356}" type="datetime1">
              <a:rPr lang="en-US"/>
              <a:pPr>
                <a:defRPr/>
              </a:pPr>
              <a:t>10/11/2018</a:t>
            </a:fld>
            <a:endParaRPr lang="en-US"/>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fontAlgn="auto" latinLnBrk="0" hangingPunct="1">
              <a:spcBef>
                <a:spcPts val="0"/>
              </a:spcBef>
              <a:spcAft>
                <a:spcPts val="0"/>
              </a:spcAft>
              <a:defRPr kumimoji="0" sz="1400" smtClean="0">
                <a:solidFill>
                  <a:schemeClr val="tx2"/>
                </a:solidFill>
                <a:latin typeface="+mn-lt"/>
                <a:cs typeface="+mn-cs"/>
              </a:defRPr>
            </a:lvl1pPr>
          </a:lstStyle>
          <a:p>
            <a:pPr>
              <a:defRPr/>
            </a:pPr>
            <a:r>
              <a:rPr lang="en-US"/>
              <a:t>Title</a:t>
            </a:r>
          </a:p>
        </p:txBody>
      </p:sp>
      <p:sp>
        <p:nvSpPr>
          <p:cNvPr id="23" name="Slide Number Placeholder 22"/>
          <p:cNvSpPr>
            <a:spLocks noGrp="1"/>
          </p:cNvSpPr>
          <p:nvPr>
            <p:ph type="sldNum" sz="quarter" idx="4"/>
          </p:nvPr>
        </p:nvSpPr>
        <p:spPr>
          <a:xfrm>
            <a:off x="146050" y="6210300"/>
            <a:ext cx="457200" cy="457200"/>
          </a:xfrm>
          <a:prstGeom prst="ellipse">
            <a:avLst/>
          </a:prstGeom>
          <a:solidFill>
            <a:schemeClr val="accent1"/>
          </a:solidFill>
        </p:spPr>
        <p:txBody>
          <a:bodyPr wrap="none" lIns="0" tIns="0" rIns="0" bIns="0" anchor="ctr" anchorCtr="1">
            <a:noAutofit/>
          </a:bodyPr>
          <a:lstStyle>
            <a:lvl1pPr algn="ctr" eaLnBrk="1" fontAlgn="auto" latinLnBrk="0" hangingPunct="1">
              <a:spcBef>
                <a:spcPts val="0"/>
              </a:spcBef>
              <a:spcAft>
                <a:spcPts val="0"/>
              </a:spcAft>
              <a:defRPr kumimoji="0" sz="1400" smtClean="0">
                <a:solidFill>
                  <a:srgbClr val="FFFFFF"/>
                </a:solidFill>
                <a:latin typeface="+mj-lt"/>
                <a:ea typeface="+mj-ea"/>
                <a:cs typeface="+mj-cs"/>
              </a:defRPr>
            </a:lvl1pPr>
          </a:lstStyle>
          <a:p>
            <a:pPr>
              <a:defRPr/>
            </a:pPr>
            <a:fld id="{CEAC9AEA-22CE-4FC0-819B-58CD2AEA48F2}"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83" r:id="rId1"/>
    <p:sldLayoutId id="2147483676" r:id="rId2"/>
    <p:sldLayoutId id="2147483684" r:id="rId3"/>
    <p:sldLayoutId id="2147483677" r:id="rId4"/>
    <p:sldLayoutId id="2147483678" r:id="rId5"/>
    <p:sldLayoutId id="2147483679" r:id="rId6"/>
    <p:sldLayoutId id="2147483680" r:id="rId7"/>
    <p:sldLayoutId id="2147483685" r:id="rId8"/>
    <p:sldLayoutId id="2147483686" r:id="rId9"/>
    <p:sldLayoutId id="2147483681" r:id="rId10"/>
    <p:sldLayoutId id="2147483682" r:id="rId11"/>
  </p:sldLayoutIdLst>
  <p:hf hdr="0" dt="0"/>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Franklin Gothic Book" pitchFamily="34" charset="0"/>
        </a:defRPr>
      </a:lvl2pPr>
      <a:lvl3pPr algn="l" rtl="0" fontAlgn="base">
        <a:spcBef>
          <a:spcPct val="0"/>
        </a:spcBef>
        <a:spcAft>
          <a:spcPct val="0"/>
        </a:spcAft>
        <a:defRPr sz="4000">
          <a:solidFill>
            <a:schemeClr val="tx2"/>
          </a:solidFill>
          <a:latin typeface="Franklin Gothic Book" pitchFamily="34" charset="0"/>
        </a:defRPr>
      </a:lvl3pPr>
      <a:lvl4pPr algn="l" rtl="0" fontAlgn="base">
        <a:spcBef>
          <a:spcPct val="0"/>
        </a:spcBef>
        <a:spcAft>
          <a:spcPct val="0"/>
        </a:spcAft>
        <a:defRPr sz="4000">
          <a:solidFill>
            <a:schemeClr val="tx2"/>
          </a:solidFill>
          <a:latin typeface="Franklin Gothic Book" pitchFamily="34" charset="0"/>
        </a:defRPr>
      </a:lvl4pPr>
      <a:lvl5pPr algn="l" rtl="0" fontAlgn="base">
        <a:spcBef>
          <a:spcPct val="0"/>
        </a:spcBef>
        <a:spcAft>
          <a:spcPct val="0"/>
        </a:spcAft>
        <a:defRPr sz="4000">
          <a:solidFill>
            <a:schemeClr val="tx2"/>
          </a:solidFill>
          <a:latin typeface="Franklin Gothic Book" pitchFamily="34" charset="0"/>
        </a:defRPr>
      </a:lvl5pPr>
      <a:lvl6pPr marL="457200" algn="l" rtl="0" fontAlgn="base">
        <a:spcBef>
          <a:spcPct val="0"/>
        </a:spcBef>
        <a:spcAft>
          <a:spcPct val="0"/>
        </a:spcAft>
        <a:defRPr sz="4000">
          <a:solidFill>
            <a:schemeClr val="tx2"/>
          </a:solidFill>
          <a:latin typeface="Franklin Gothic Book" pitchFamily="34" charset="0"/>
        </a:defRPr>
      </a:lvl6pPr>
      <a:lvl7pPr marL="914400" algn="l" rtl="0" fontAlgn="base">
        <a:spcBef>
          <a:spcPct val="0"/>
        </a:spcBef>
        <a:spcAft>
          <a:spcPct val="0"/>
        </a:spcAft>
        <a:defRPr sz="4000">
          <a:solidFill>
            <a:schemeClr val="tx2"/>
          </a:solidFill>
          <a:latin typeface="Franklin Gothic Book" pitchFamily="34" charset="0"/>
        </a:defRPr>
      </a:lvl7pPr>
      <a:lvl8pPr marL="1371600" algn="l" rtl="0" fontAlgn="base">
        <a:spcBef>
          <a:spcPct val="0"/>
        </a:spcBef>
        <a:spcAft>
          <a:spcPct val="0"/>
        </a:spcAft>
        <a:defRPr sz="4000">
          <a:solidFill>
            <a:schemeClr val="tx2"/>
          </a:solidFill>
          <a:latin typeface="Franklin Gothic Book" pitchFamily="34" charset="0"/>
        </a:defRPr>
      </a:lvl8pPr>
      <a:lvl9pPr marL="1828800" algn="l" rtl="0" fontAlgn="base">
        <a:spcBef>
          <a:spcPct val="0"/>
        </a:spcBef>
        <a:spcAft>
          <a:spcPct val="0"/>
        </a:spcAft>
        <a:defRPr sz="4000">
          <a:solidFill>
            <a:schemeClr val="tx2"/>
          </a:solidFill>
          <a:latin typeface="Franklin Gothic Book" pitchFamily="34" charset="0"/>
        </a:defRPr>
      </a:lvl9pPr>
    </p:titleStyle>
    <p:bodyStyle>
      <a:lvl1pPr marL="273050" indent="-273050" algn="l" rtl="0" fontAlgn="base">
        <a:spcBef>
          <a:spcPts val="575"/>
        </a:spcBef>
        <a:spcAft>
          <a:spcPct val="0"/>
        </a:spcAft>
        <a:buClr>
          <a:schemeClr val="accent1"/>
        </a:buClr>
        <a:buSzPct val="85000"/>
        <a:buFont typeface="Wingdings 2" pitchFamily="18" charset="2"/>
        <a:buChar char=""/>
        <a:defRPr sz="2600" kern="1200">
          <a:solidFill>
            <a:schemeClr val="tx1"/>
          </a:solidFill>
          <a:latin typeface="+mn-lt"/>
          <a:ea typeface="+mn-ea"/>
          <a:cs typeface="+mn-cs"/>
        </a:defRPr>
      </a:lvl1pPr>
      <a:lvl2pPr marL="547688" indent="-228600" algn="l" rtl="0" fontAlgn="base">
        <a:spcBef>
          <a:spcPts val="375"/>
        </a:spcBef>
        <a:spcAft>
          <a:spcPct val="0"/>
        </a:spcAft>
        <a:buClr>
          <a:schemeClr val="accent2"/>
        </a:buClr>
        <a:buSzPct val="85000"/>
        <a:buFont typeface="Wingdings 2" pitchFamily="18" charset="2"/>
        <a:buChar char=""/>
        <a:defRPr sz="2400" kern="1200">
          <a:solidFill>
            <a:schemeClr val="tx1"/>
          </a:solidFill>
          <a:latin typeface="+mn-lt"/>
          <a:ea typeface="+mn-ea"/>
          <a:cs typeface="+mn-cs"/>
        </a:defRPr>
      </a:lvl2pPr>
      <a:lvl3pPr marL="822325" indent="-228600" algn="l" rtl="0" fontAlgn="base">
        <a:spcBef>
          <a:spcPts val="375"/>
        </a:spcBef>
        <a:spcAft>
          <a:spcPct val="0"/>
        </a:spcAft>
        <a:buClr>
          <a:srgbClr val="E6B1AB"/>
        </a:buClr>
        <a:buSzPct val="85000"/>
        <a:buFont typeface="Wingdings 2" pitchFamily="18" charset="2"/>
        <a:buChar char=""/>
        <a:defRPr sz="2000" kern="1200">
          <a:solidFill>
            <a:schemeClr val="tx1"/>
          </a:solidFill>
          <a:latin typeface="+mn-lt"/>
          <a:ea typeface="+mn-ea"/>
          <a:cs typeface="+mn-cs"/>
        </a:defRPr>
      </a:lvl3pPr>
      <a:lvl4pPr marL="1096963" indent="-228600" algn="l" rtl="0" fontAlgn="base">
        <a:spcBef>
          <a:spcPts val="375"/>
        </a:spcBef>
        <a:spcAft>
          <a:spcPct val="0"/>
        </a:spcAft>
        <a:buClr>
          <a:srgbClr val="A28E6A"/>
        </a:buClr>
        <a:buSzPct val="80000"/>
        <a:buFont typeface="Wingdings 2" pitchFamily="18" charset="2"/>
        <a:buChar char=""/>
        <a:defRPr sz="2000" kern="1200">
          <a:solidFill>
            <a:schemeClr val="tx1"/>
          </a:solidFill>
          <a:latin typeface="+mn-lt"/>
          <a:ea typeface="+mn-ea"/>
          <a:cs typeface="+mn-cs"/>
        </a:defRPr>
      </a:lvl4pPr>
      <a:lvl5pPr marL="1371600" indent="-228600" algn="l" rtl="0" fontAlgn="base">
        <a:spcBef>
          <a:spcPts val="375"/>
        </a:spcBef>
        <a:spcAft>
          <a:spcPct val="0"/>
        </a:spcAft>
        <a:buClr>
          <a:srgbClr val="A28E6A"/>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reativeCrops/Review-II/blob/master/dataset_v2.csv" TargetMode="External"/><Relationship Id="rId2" Type="http://schemas.openxmlformats.org/officeDocument/2006/relationships/hyperlink" Target="https://data.gov.in/"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cholar.google.com/scholar_lookup?title=Model%20selection%20in%20neural%20networks&amp;author=U.%20Anders&amp;journal=Neural%20Networks&amp;volume=12&amp;pages=309-323&amp;publication_year=1999" TargetMode="External"/><Relationship Id="rId3" Type="http://schemas.openxmlformats.org/officeDocument/2006/relationships/hyperlink" Target="https://doi.org/10.1023/A:1024218716736" TargetMode="External"/><Relationship Id="rId7" Type="http://schemas.openxmlformats.org/officeDocument/2006/relationships/hyperlink" Target="https://doi.org/10.1016/S0893-6080(98)00117-8" TargetMode="External"/><Relationship Id="rId12" Type="http://schemas.openxmlformats.org/officeDocument/2006/relationships/hyperlink" Target="http://scholar.google.com/scholar_lookup?title=Neural%20network%20approaches%20versus%20statistical%20methods%20in%20classification%20of%20multisource%20remote%20sensing%20data&amp;author=JA.%20Benediktsson&amp;author=PH.%20Swain&amp;journal=IEEE%20Trans.%20on%20Geoscience%20and%20Remote%20Sensing&amp;volume=28&amp;issue=4&amp;pages=540-552&amp;publication_year=1990" TargetMode="External"/><Relationship Id="rId2" Type="http://schemas.openxmlformats.org/officeDocument/2006/relationships/hyperlink" Target="http://www.ams.org/mathscinet-getitem?mr=1982477" TargetMode="External"/><Relationship Id="rId1" Type="http://schemas.openxmlformats.org/officeDocument/2006/relationships/slideLayout" Target="../slideLayouts/slideLayout2.xml"/><Relationship Id="rId6" Type="http://schemas.openxmlformats.org/officeDocument/2006/relationships/hyperlink" Target="http://scholar.google.com/scholar_lookup?title=Forecasting%20aggregate%20retail%20sales:%20a%20comparison%20of%20artificial%20neural%20networks%20and%20traditional%20methods&amp;author=I.%20Alon&amp;author=M.%20Qi&amp;author=RJ.%20Sadowski&amp;journal=Journal%20of%20Retailer%20and%20Consumer%20Services&amp;volume=8&amp;pages=147-156&amp;publication_year=2001" TargetMode="External"/><Relationship Id="rId11" Type="http://schemas.openxmlformats.org/officeDocument/2006/relationships/hyperlink" Target="https://doi.org/10.1109/TGRS.1990.572944" TargetMode="External"/><Relationship Id="rId5" Type="http://schemas.openxmlformats.org/officeDocument/2006/relationships/hyperlink" Target="https://doi.org/10.1016/S0969-6989(00)00011-4" TargetMode="External"/><Relationship Id="rId10" Type="http://schemas.openxmlformats.org/officeDocument/2006/relationships/hyperlink" Target="http://scholar.google.com/scholar_lookup?title=Design%20of%20neural%20networks%20for%20time%20series%20prediction%20using%20case-initialized%20genetic%20algorithms&amp;author=R.%20Bastos&amp;author=TB.%20Ludemir&amp;publication_year=2001" TargetMode="External"/><Relationship Id="rId4" Type="http://schemas.openxmlformats.org/officeDocument/2006/relationships/hyperlink" Target="http://scholar.google.com/scholar_lookup?title=Statistical%20modelling%20of%20artificial%20neural%20networks%20using%20multi-layer%20perceptron&amp;author=M.%20Aitkin&amp;author=R.%20Foxall&amp;journal=Statistics%20and%20Computing&amp;volume=13&amp;pages=227-239&amp;publication_year=2003" TargetMode="External"/><Relationship Id="rId9" Type="http://schemas.openxmlformats.org/officeDocument/2006/relationships/hyperlink" Target="http://scholar.google.com/scholar_lookup?title=Neural%20and%20statistical%20classifiers.%20Can%20such%20approaches%20be%20complementary&amp;author=C.%20Barat&amp;author=H.%20Loaiza&amp;author=E.%20Colle&amp;author=S.%20Lelandais&amp;pages=1480-1486&amp;publication_year=200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1049/ip-cta:20000763" TargetMode="External"/><Relationship Id="rId7" Type="http://schemas.openxmlformats.org/officeDocument/2006/relationships/hyperlink" Target="http://scholar.google.com/scholar_lookup?title=Time%20series%20prediction%20using%20crisp%20and%20fuzzy%20neural%20networks:%20a%20comparative%20study&amp;author=B.%20Bouqata&amp;author=A.%20Bensaid&amp;author=R.%20Palliam&amp;author=AF.%20G%C3%B3mez&amp;publication_year=2000" TargetMode="External"/><Relationship Id="rId2" Type="http://schemas.openxmlformats.org/officeDocument/2006/relationships/hyperlink" Target="http://scholar.google.com/scholar_lookup?title=Evaluating%20the%20impact%20of%20multiplicative%20input%20perturbations%20on%20radial%20basis%20function%20networks&amp;author=JL.%20Bernier&amp;author=J.%20Gonzalez&amp;author=A.%20Canas&amp;author=AF.%20Diaz&amp;publication_year=2002" TargetMode="External"/><Relationship Id="rId1" Type="http://schemas.openxmlformats.org/officeDocument/2006/relationships/slideLayout" Target="../slideLayouts/slideLayout2.xml"/><Relationship Id="rId6" Type="http://schemas.openxmlformats.org/officeDocument/2006/relationships/hyperlink" Target="http://scholar.google.com/scholar_lookup?title=A%20comparison%20of%20artificial%20neural%20networks%20and%20statistical%20analyses.%20Tech.%20Rep.%20Pacific%20Northwest%20National%20Laboratory&amp;author=DK.%20Blough&amp;author=KK.%20Anderson&amp;publication_year=1994" TargetMode="External"/><Relationship Id="rId5" Type="http://schemas.openxmlformats.org/officeDocument/2006/relationships/hyperlink" Target="https://doi.org/10.2172/10146489" TargetMode="External"/><Relationship Id="rId4" Type="http://schemas.openxmlformats.org/officeDocument/2006/relationships/hyperlink" Target="http://scholar.google.com/scholar_lookup?title=Fault%20detection%20in%20hot%20steel%20rolling%20using%20neural%20networks%20and%20multivariate%20statistics&amp;author=Y.%20Bissessur&amp;author=EB.%20Martin&amp;author=AJ.%20Morris&amp;author=P.%20Kitson&amp;journal=IEE%20Proc.%20Control%20Theory%20and%20Applications&amp;volume=147&amp;issue=6&amp;pages=633-640&amp;publication_year=2000"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ithub.com/CreativeCrops/Review-II/blob/master/review%20ii.ipynb"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cholar.google.com/scholar_lookup?title=Model%20selection%20in%20neural%20networks&amp;author=U.%20Anders&amp;journal=Neural%20Networks&amp;volume=12&amp;pages=309-323&amp;publication_year=1999" TargetMode="External"/><Relationship Id="rId3" Type="http://schemas.openxmlformats.org/officeDocument/2006/relationships/hyperlink" Target="https://doi.org/10.1023/A:1024218716736" TargetMode="External"/><Relationship Id="rId7" Type="http://schemas.openxmlformats.org/officeDocument/2006/relationships/hyperlink" Target="https://doi.org/10.1016/S0893-6080(98)00117-8" TargetMode="External"/><Relationship Id="rId2" Type="http://schemas.openxmlformats.org/officeDocument/2006/relationships/hyperlink" Target="http://www.ams.org/mathscinet-getitem?mr=1982477" TargetMode="External"/><Relationship Id="rId1" Type="http://schemas.openxmlformats.org/officeDocument/2006/relationships/slideLayout" Target="../slideLayouts/slideLayout2.xml"/><Relationship Id="rId6" Type="http://schemas.openxmlformats.org/officeDocument/2006/relationships/hyperlink" Target="http://scholar.google.com/scholar_lookup?title=Forecasting%20aggregate%20retail%20sales:%20a%20comparison%20of%20artificial%20neural%20networks%20and%20traditional%20methods&amp;author=I.%20Alon&amp;author=M.%20Qi&amp;author=RJ.%20Sadowski&amp;journal=Journal%20of%20Retailer%20and%20Consumer%20Services&amp;volume=8&amp;pages=147-156&amp;publication_year=2001" TargetMode="External"/><Relationship Id="rId5" Type="http://schemas.openxmlformats.org/officeDocument/2006/relationships/hyperlink" Target="https://doi.org/10.1016/S0969-6989(00)00011-4" TargetMode="External"/><Relationship Id="rId10" Type="http://schemas.openxmlformats.org/officeDocument/2006/relationships/hyperlink" Target="http://scholar.google.com/scholar_lookup?title=Design%20of%20neural%20networks%20for%20time%20series%20prediction%20using%20case-initialized%20genetic%20algorithms&amp;author=R.%20Bastos&amp;author=TB.%20Ludemir&amp;publication_year=2001" TargetMode="External"/><Relationship Id="rId4" Type="http://schemas.openxmlformats.org/officeDocument/2006/relationships/hyperlink" Target="http://scholar.google.com/scholar_lookup?title=Statistical%20modelling%20of%20artificial%20neural%20networks%20using%20multi-layer%20perceptron&amp;author=M.%20Aitkin&amp;author=R.%20Foxall&amp;journal=Statistics%20and%20Computing&amp;volume=13&amp;pages=227-239&amp;publication_year=2003" TargetMode="External"/><Relationship Id="rId9" Type="http://schemas.openxmlformats.org/officeDocument/2006/relationships/hyperlink" Target="http://scholar.google.com/scholar_lookup?title=Neural%20and%20statistical%20classifiers.%20Can%20such%20approaches%20be%20complementary&amp;author=C.%20Barat&amp;author=H.%20Loaiza&amp;author=E.%20Colle&amp;author=S.%20Lelandais&amp;pages=1480-1486&amp;publication_year=200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458200" cy="609600"/>
          </a:xfrm>
        </p:spPr>
        <p:txBody>
          <a:bodyPr>
            <a:normAutofit fontScale="90000"/>
          </a:bodyPr>
          <a:lstStyle/>
          <a:p>
            <a:pPr fontAlgn="auto">
              <a:spcAft>
                <a:spcPts val="0"/>
              </a:spcAft>
              <a:defRPr/>
            </a:pPr>
            <a:r>
              <a:rPr lang="en-IN" b="1" dirty="0" smtClean="0">
                <a:solidFill>
                  <a:schemeClr val="tx1">
                    <a:lumMod val="95000"/>
                    <a:lumOff val="5000"/>
                  </a:schemeClr>
                </a:solidFill>
                <a:latin typeface="Times New Roman" pitchFamily="18" charset="0"/>
                <a:cs typeface="Times New Roman" pitchFamily="18" charset="0"/>
              </a:rPr>
              <a:t/>
            </a:r>
            <a:br>
              <a:rPr lang="en-IN" b="1" dirty="0" smtClean="0">
                <a:solidFill>
                  <a:schemeClr val="tx1">
                    <a:lumMod val="95000"/>
                    <a:lumOff val="5000"/>
                  </a:schemeClr>
                </a:solidFill>
                <a:latin typeface="Times New Roman" pitchFamily="18" charset="0"/>
                <a:cs typeface="Times New Roman" pitchFamily="18" charset="0"/>
              </a:rPr>
            </a:br>
            <a:r>
              <a:rPr lang="en-IN" b="1" dirty="0" smtClean="0">
                <a:solidFill>
                  <a:schemeClr val="tx1">
                    <a:lumMod val="95000"/>
                    <a:lumOff val="5000"/>
                  </a:schemeClr>
                </a:solidFill>
                <a:latin typeface="Times New Roman" pitchFamily="18" charset="0"/>
                <a:cs typeface="Times New Roman" pitchFamily="18" charset="0"/>
              </a:rPr>
              <a:t/>
            </a:r>
            <a:br>
              <a:rPr lang="en-IN" b="1" dirty="0" smtClean="0">
                <a:solidFill>
                  <a:schemeClr val="tx1">
                    <a:lumMod val="95000"/>
                    <a:lumOff val="5000"/>
                  </a:schemeClr>
                </a:solidFill>
                <a:latin typeface="Times New Roman" pitchFamily="18" charset="0"/>
                <a:cs typeface="Times New Roman" pitchFamily="18" charset="0"/>
              </a:rPr>
            </a:br>
            <a:r>
              <a:rPr lang="en-IN" b="1" dirty="0" smtClean="0">
                <a:solidFill>
                  <a:schemeClr val="tx1">
                    <a:lumMod val="95000"/>
                    <a:lumOff val="5000"/>
                  </a:schemeClr>
                </a:solidFill>
                <a:latin typeface="Times New Roman" pitchFamily="18" charset="0"/>
                <a:cs typeface="Times New Roman" pitchFamily="18" charset="0"/>
              </a:rPr>
              <a:t/>
            </a:r>
            <a:br>
              <a:rPr lang="en-IN" b="1" dirty="0" smtClean="0">
                <a:solidFill>
                  <a:schemeClr val="tx1">
                    <a:lumMod val="95000"/>
                    <a:lumOff val="5000"/>
                  </a:schemeClr>
                </a:solidFill>
                <a:latin typeface="Times New Roman" pitchFamily="18" charset="0"/>
                <a:cs typeface="Times New Roman" pitchFamily="18" charset="0"/>
              </a:rPr>
            </a:br>
            <a:endParaRPr lang="en-IN" b="1" dirty="0">
              <a:solidFill>
                <a:schemeClr val="tx1">
                  <a:lumMod val="95000"/>
                  <a:lumOff val="5000"/>
                </a:schemeClr>
              </a:solidFill>
              <a:latin typeface="Times New Roman" pitchFamily="18" charset="0"/>
              <a:cs typeface="Times New Roman" pitchFamily="18" charset="0"/>
            </a:endParaRPr>
          </a:p>
        </p:txBody>
      </p:sp>
      <p:sp>
        <p:nvSpPr>
          <p:cNvPr id="5" name="Content Placeholder 4"/>
          <p:cNvSpPr>
            <a:spLocks noGrp="1"/>
          </p:cNvSpPr>
          <p:nvPr>
            <p:ph sz="quarter" idx="1"/>
          </p:nvPr>
        </p:nvSpPr>
        <p:spPr>
          <a:xfrm>
            <a:off x="457200" y="1371600"/>
            <a:ext cx="8229600" cy="5029200"/>
          </a:xfrm>
        </p:spPr>
        <p:txBody>
          <a:bodyPr>
            <a:noAutofit/>
          </a:bodyPr>
          <a:lstStyle/>
          <a:p>
            <a:pPr marL="274320" indent="-274320"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Team Number: 19BCSB18</a:t>
            </a:r>
          </a:p>
          <a:p>
            <a:pPr marL="274320" indent="-274320" fontAlgn="auto">
              <a:spcBef>
                <a:spcPts val="580"/>
              </a:spcBef>
              <a:spcAft>
                <a:spcPts val="0"/>
              </a:spcAft>
              <a:buFont typeface="Wingdings 2"/>
              <a:buNone/>
              <a:defRPr/>
            </a:pPr>
            <a:endParaRPr lang="en-IN" sz="2000" dirty="0" smtClean="0">
              <a:solidFill>
                <a:schemeClr val="tx1">
                  <a:lumMod val="95000"/>
                  <a:lumOff val="5000"/>
                </a:schemeClr>
              </a:solidFill>
              <a:latin typeface="Times New Roman" pitchFamily="18" charset="0"/>
              <a:cs typeface="Times New Roman" pitchFamily="18" charset="0"/>
            </a:endParaRPr>
          </a:p>
          <a:p>
            <a:pPr marL="274320" indent="-274320"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Domain: Recommendation System [Data </a:t>
            </a:r>
            <a:r>
              <a:rPr lang="en-IN" sz="2000" dirty="0">
                <a:solidFill>
                  <a:schemeClr val="tx1">
                    <a:lumMod val="95000"/>
                    <a:lumOff val="5000"/>
                  </a:schemeClr>
                </a:solidFill>
                <a:latin typeface="Times New Roman" pitchFamily="18" charset="0"/>
                <a:cs typeface="Times New Roman" pitchFamily="18" charset="0"/>
              </a:rPr>
              <a:t>M</a:t>
            </a:r>
            <a:r>
              <a:rPr lang="en-IN" sz="2000" dirty="0" smtClean="0">
                <a:solidFill>
                  <a:schemeClr val="tx1">
                    <a:lumMod val="95000"/>
                    <a:lumOff val="5000"/>
                  </a:schemeClr>
                </a:solidFill>
                <a:latin typeface="Times New Roman" pitchFamily="18" charset="0"/>
                <a:cs typeface="Times New Roman" pitchFamily="18" charset="0"/>
              </a:rPr>
              <a:t>ining]</a:t>
            </a:r>
          </a:p>
          <a:p>
            <a:pPr marL="274320" indent="-274320" fontAlgn="auto">
              <a:spcBef>
                <a:spcPts val="580"/>
              </a:spcBef>
              <a:spcAft>
                <a:spcPts val="0"/>
              </a:spcAft>
              <a:buFont typeface="Wingdings 2"/>
              <a:buNone/>
              <a:defRPr/>
            </a:pPr>
            <a:endParaRPr lang="en-IN" sz="2000" dirty="0">
              <a:solidFill>
                <a:schemeClr val="tx1">
                  <a:lumMod val="95000"/>
                  <a:lumOff val="5000"/>
                </a:schemeClr>
              </a:solidFill>
              <a:latin typeface="Times New Roman" pitchFamily="18" charset="0"/>
              <a:cs typeface="Times New Roman" pitchFamily="18" charset="0"/>
            </a:endParaRPr>
          </a:p>
          <a:p>
            <a:pPr marL="274320" indent="-274320"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Title: </a:t>
            </a:r>
            <a:r>
              <a:rPr lang="en-IN" sz="2000" b="1" dirty="0" smtClean="0">
                <a:solidFill>
                  <a:schemeClr val="tx1">
                    <a:lumMod val="95000"/>
                    <a:lumOff val="5000"/>
                  </a:schemeClr>
                </a:solidFill>
                <a:latin typeface="Times New Roman" pitchFamily="18" charset="0"/>
                <a:cs typeface="Times New Roman" pitchFamily="18" charset="0"/>
              </a:rPr>
              <a:t>Crop </a:t>
            </a:r>
            <a:r>
              <a:rPr lang="en-IN" sz="2400" b="1" dirty="0" smtClean="0">
                <a:solidFill>
                  <a:schemeClr val="tx1">
                    <a:lumMod val="95000"/>
                    <a:lumOff val="5000"/>
                  </a:schemeClr>
                </a:solidFill>
                <a:latin typeface="Times New Roman" pitchFamily="18" charset="0"/>
                <a:cs typeface="Times New Roman" pitchFamily="18" charset="0"/>
              </a:rPr>
              <a:t>Recommendation</a:t>
            </a:r>
            <a:r>
              <a:rPr lang="en-IN" sz="2000" b="1" dirty="0" smtClean="0">
                <a:solidFill>
                  <a:schemeClr val="tx1">
                    <a:lumMod val="95000"/>
                    <a:lumOff val="5000"/>
                  </a:schemeClr>
                </a:solidFill>
                <a:latin typeface="Times New Roman" pitchFamily="18" charset="0"/>
                <a:cs typeface="Times New Roman" pitchFamily="18" charset="0"/>
              </a:rPr>
              <a:t> System using Neural Networks</a:t>
            </a:r>
          </a:p>
          <a:p>
            <a:pPr marL="274320" indent="-274320" fontAlgn="auto">
              <a:spcBef>
                <a:spcPts val="580"/>
              </a:spcBef>
              <a:spcAft>
                <a:spcPts val="0"/>
              </a:spcAft>
              <a:buFont typeface="Wingdings 2"/>
              <a:buChar char=""/>
              <a:defRPr/>
            </a:pPr>
            <a:endParaRPr lang="en-IN" sz="2000" dirty="0" smtClean="0">
              <a:solidFill>
                <a:schemeClr val="tx1">
                  <a:lumMod val="95000"/>
                  <a:lumOff val="5000"/>
                </a:schemeClr>
              </a:solidFill>
              <a:latin typeface="Times New Roman" pitchFamily="18" charset="0"/>
              <a:cs typeface="Times New Roman" pitchFamily="18" charset="0"/>
            </a:endParaRPr>
          </a:p>
          <a:p>
            <a:pPr marL="0" indent="0" fontAlgn="auto">
              <a:spcBef>
                <a:spcPts val="580"/>
              </a:spcBef>
              <a:spcAft>
                <a:spcPts val="0"/>
              </a:spcAft>
              <a:buNone/>
              <a:defRPr/>
            </a:pPr>
            <a:r>
              <a:rPr lang="en-IN" sz="2000" dirty="0" smtClean="0">
                <a:solidFill>
                  <a:schemeClr val="tx1">
                    <a:lumMod val="95000"/>
                    <a:lumOff val="5000"/>
                  </a:schemeClr>
                </a:solidFill>
                <a:latin typeface="Times New Roman" pitchFamily="18" charset="0"/>
                <a:cs typeface="Times New Roman" pitchFamily="18" charset="0"/>
              </a:rPr>
              <a:t>Guide :  			</a:t>
            </a:r>
            <a:r>
              <a:rPr lang="en-IN" sz="2000" dirty="0" err="1" smtClean="0">
                <a:solidFill>
                  <a:schemeClr val="tx1">
                    <a:lumMod val="95000"/>
                    <a:lumOff val="5000"/>
                  </a:schemeClr>
                </a:solidFill>
                <a:latin typeface="Times New Roman" pitchFamily="18" charset="0"/>
                <a:cs typeface="Times New Roman" pitchFamily="18" charset="0"/>
              </a:rPr>
              <a:t>J.Bhavithra</a:t>
            </a:r>
            <a:r>
              <a:rPr lang="en-IN" sz="2000" dirty="0" smtClean="0">
                <a:solidFill>
                  <a:schemeClr val="tx1">
                    <a:lumMod val="95000"/>
                    <a:lumOff val="5000"/>
                  </a:schemeClr>
                </a:solidFill>
                <a:latin typeface="Times New Roman" pitchFamily="18" charset="0"/>
                <a:cs typeface="Times New Roman" pitchFamily="18" charset="0"/>
              </a:rPr>
              <a:t> (AP/CSE)</a:t>
            </a:r>
          </a:p>
          <a:p>
            <a:pPr marL="0" indent="0" fontAlgn="auto">
              <a:spcBef>
                <a:spcPts val="580"/>
              </a:spcBef>
              <a:spcAft>
                <a:spcPts val="0"/>
              </a:spcAft>
              <a:buNone/>
              <a:defRPr/>
            </a:pPr>
            <a:endParaRPr lang="en-IN" sz="2000" dirty="0" smtClean="0">
              <a:solidFill>
                <a:schemeClr val="tx1">
                  <a:lumMod val="95000"/>
                  <a:lumOff val="5000"/>
                </a:schemeClr>
              </a:solidFill>
              <a:latin typeface="Times New Roman" pitchFamily="18" charset="0"/>
              <a:cs typeface="Times New Roman" pitchFamily="18" charset="0"/>
            </a:endParaRPr>
          </a:p>
          <a:p>
            <a:pPr marL="2055813" indent="-2055813"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Team Members: 		</a:t>
            </a:r>
            <a:r>
              <a:rPr lang="en-IN" sz="2000" dirty="0" err="1" smtClean="0">
                <a:solidFill>
                  <a:schemeClr val="tx1">
                    <a:lumMod val="95000"/>
                    <a:lumOff val="5000"/>
                  </a:schemeClr>
                </a:solidFill>
                <a:latin typeface="Times New Roman" pitchFamily="18" charset="0"/>
                <a:cs typeface="Times New Roman" pitchFamily="18" charset="0"/>
              </a:rPr>
              <a:t>M.Sneaha</a:t>
            </a:r>
            <a:r>
              <a:rPr lang="en-IN" sz="2000" dirty="0" smtClean="0">
                <a:solidFill>
                  <a:schemeClr val="tx1">
                    <a:lumMod val="95000"/>
                    <a:lumOff val="5000"/>
                  </a:schemeClr>
                </a:solidFill>
                <a:latin typeface="Times New Roman" pitchFamily="18" charset="0"/>
                <a:cs typeface="Times New Roman" pitchFamily="18" charset="0"/>
              </a:rPr>
              <a:t> 		15BCS076	</a:t>
            </a:r>
          </a:p>
          <a:p>
            <a:pPr marL="2055813" indent="-1885950"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    		</a:t>
            </a:r>
            <a:r>
              <a:rPr lang="en-IN" sz="2000" dirty="0" err="1" smtClean="0">
                <a:solidFill>
                  <a:schemeClr val="tx1">
                    <a:lumMod val="95000"/>
                    <a:lumOff val="5000"/>
                  </a:schemeClr>
                </a:solidFill>
                <a:latin typeface="Times New Roman" pitchFamily="18" charset="0"/>
                <a:cs typeface="Times New Roman" pitchFamily="18" charset="0"/>
              </a:rPr>
              <a:t>M.Susilkumar</a:t>
            </a:r>
            <a:r>
              <a:rPr lang="en-IN" sz="2000" dirty="0" smtClean="0">
                <a:solidFill>
                  <a:schemeClr val="tx1">
                    <a:lumMod val="95000"/>
                    <a:lumOff val="5000"/>
                  </a:schemeClr>
                </a:solidFill>
                <a:latin typeface="Times New Roman" pitchFamily="18" charset="0"/>
                <a:cs typeface="Times New Roman" pitchFamily="18" charset="0"/>
              </a:rPr>
              <a:t> 		15BCS094</a:t>
            </a:r>
          </a:p>
          <a:p>
            <a:pPr marL="2055813" indent="-1885950" fontAlgn="auto">
              <a:spcBef>
                <a:spcPts val="580"/>
              </a:spcBef>
              <a:spcAft>
                <a:spcPts val="0"/>
              </a:spcAft>
              <a:buFont typeface="Wingdings 2"/>
              <a:buNone/>
              <a:defRPr/>
            </a:pPr>
            <a:r>
              <a:rPr lang="en-IN" sz="2000" dirty="0" smtClean="0">
                <a:solidFill>
                  <a:schemeClr val="tx1">
                    <a:lumMod val="95000"/>
                    <a:lumOff val="5000"/>
                  </a:schemeClr>
                </a:solidFill>
                <a:latin typeface="Times New Roman" pitchFamily="18" charset="0"/>
                <a:cs typeface="Times New Roman" pitchFamily="18" charset="0"/>
              </a:rPr>
              <a:t>  		</a:t>
            </a:r>
            <a:r>
              <a:rPr lang="en-IN" sz="2000" dirty="0" err="1" smtClean="0">
                <a:solidFill>
                  <a:schemeClr val="tx1">
                    <a:lumMod val="95000"/>
                    <a:lumOff val="5000"/>
                  </a:schemeClr>
                </a:solidFill>
                <a:latin typeface="Times New Roman" pitchFamily="18" charset="0"/>
                <a:cs typeface="Times New Roman" pitchFamily="18" charset="0"/>
              </a:rPr>
              <a:t>A.Vignesh</a:t>
            </a:r>
            <a:r>
              <a:rPr lang="en-IN" sz="2000" dirty="0" smtClean="0">
                <a:solidFill>
                  <a:schemeClr val="tx1">
                    <a:lumMod val="95000"/>
                    <a:lumOff val="5000"/>
                  </a:schemeClr>
                </a:solidFill>
                <a:latin typeface="Times New Roman" pitchFamily="18" charset="0"/>
                <a:cs typeface="Times New Roman" pitchFamily="18" charset="0"/>
              </a:rPr>
              <a:t>		16BCS316</a:t>
            </a:r>
          </a:p>
          <a:p>
            <a:pPr lvl="8">
              <a:buFontTx/>
              <a:buNone/>
              <a:defRPr/>
            </a:pPr>
            <a:endParaRPr lang="en-IN" sz="1400" dirty="0" smtClean="0">
              <a:solidFill>
                <a:schemeClr val="tx1">
                  <a:lumMod val="95000"/>
                  <a:lumOff val="5000"/>
                </a:schemeClr>
              </a:solidFill>
            </a:endParaRPr>
          </a:p>
          <a:p>
            <a:pPr lvl="8">
              <a:buFontTx/>
              <a:buNone/>
              <a:defRPr/>
            </a:pPr>
            <a:r>
              <a:rPr lang="en-IN" sz="1400" dirty="0" smtClean="0">
                <a:solidFill>
                  <a:schemeClr val="tx1">
                    <a:lumMod val="95000"/>
                    <a:lumOff val="5000"/>
                  </a:schemeClr>
                </a:solidFill>
              </a:rPr>
              <a:t>					</a:t>
            </a:r>
            <a:r>
              <a:rPr lang="en-IN" sz="1400" dirty="0" smtClean="0">
                <a:solidFill>
                  <a:schemeClr val="tx1">
                    <a:lumMod val="95000"/>
                    <a:lumOff val="5000"/>
                  </a:schemeClr>
                </a:solidFill>
                <a:latin typeface="Times New Roman" pitchFamily="18" charset="0"/>
                <a:cs typeface="Times New Roman" pitchFamily="18" charset="0"/>
              </a:rPr>
              <a:t>Date: 14/07/2018</a:t>
            </a:r>
          </a:p>
          <a:p>
            <a:pPr lvl="8">
              <a:buFontTx/>
              <a:buNone/>
              <a:defRPr/>
            </a:pPr>
            <a:endParaRPr lang="en-IN" sz="1400" dirty="0" smtClean="0">
              <a:solidFill>
                <a:schemeClr val="tx1">
                  <a:lumMod val="95000"/>
                  <a:lumOff val="5000"/>
                </a:schemeClr>
              </a:solidFill>
            </a:endParaRPr>
          </a:p>
          <a:p>
            <a:pPr marL="274320" indent="-274320" fontAlgn="auto">
              <a:spcBef>
                <a:spcPts val="580"/>
              </a:spcBef>
              <a:spcAft>
                <a:spcPts val="0"/>
              </a:spcAft>
              <a:buFont typeface="Wingdings 2"/>
              <a:buChar char=""/>
              <a:defRPr/>
            </a:pPr>
            <a:endParaRPr lang="en-IN" sz="2000" dirty="0">
              <a:solidFill>
                <a:schemeClr val="tx1">
                  <a:lumMod val="95000"/>
                  <a:lumOff val="5000"/>
                </a:schemeClr>
              </a:solidFill>
            </a:endParaRPr>
          </a:p>
        </p:txBody>
      </p:sp>
      <p:sp>
        <p:nvSpPr>
          <p:cNvPr id="6" name="Rectangle 5"/>
          <p:cNvSpPr/>
          <p:nvPr/>
        </p:nvSpPr>
        <p:spPr>
          <a:xfrm>
            <a:off x="304800" y="152400"/>
            <a:ext cx="8534400" cy="1323439"/>
          </a:xfrm>
          <a:prstGeom prst="rect">
            <a:avLst/>
          </a:prstGeom>
        </p:spPr>
        <p:txBody>
          <a:bodyPr>
            <a:spAutoFit/>
          </a:bodyPr>
          <a:lstStyle/>
          <a:p>
            <a:pPr algn="r" fontAlgn="auto">
              <a:spcBef>
                <a:spcPts val="0"/>
              </a:spcBef>
              <a:spcAft>
                <a:spcPts val="0"/>
              </a:spcAft>
              <a:defRPr/>
            </a:pPr>
            <a:r>
              <a:rPr lang="en-IN" sz="2000" b="1" dirty="0">
                <a:solidFill>
                  <a:schemeClr val="tx1">
                    <a:lumMod val="95000"/>
                    <a:lumOff val="5000"/>
                  </a:schemeClr>
                </a:solidFill>
                <a:latin typeface="Times New Roman" pitchFamily="18" charset="0"/>
                <a:cs typeface="Times New Roman" pitchFamily="18" charset="0"/>
              </a:rPr>
              <a:t>Dr Mahalingam College of Engineering &amp; Technology</a:t>
            </a:r>
          </a:p>
          <a:p>
            <a:pPr algn="ctr" fontAlgn="auto">
              <a:spcBef>
                <a:spcPts val="0"/>
              </a:spcBef>
              <a:spcAft>
                <a:spcPts val="0"/>
              </a:spcAft>
              <a:defRPr/>
            </a:pPr>
            <a:r>
              <a:rPr lang="en-IN" sz="2000" b="1" dirty="0">
                <a:solidFill>
                  <a:schemeClr val="tx1">
                    <a:lumMod val="95000"/>
                    <a:lumOff val="5000"/>
                  </a:schemeClr>
                </a:solidFill>
                <a:latin typeface="Times New Roman" pitchFamily="18" charset="0"/>
                <a:cs typeface="Times New Roman" pitchFamily="18" charset="0"/>
              </a:rPr>
              <a:t>                                       Department of Computer Science and Engineering</a:t>
            </a:r>
            <a:br>
              <a:rPr lang="en-IN" sz="2000" b="1" dirty="0">
                <a:solidFill>
                  <a:schemeClr val="tx1">
                    <a:lumMod val="95000"/>
                    <a:lumOff val="5000"/>
                  </a:schemeClr>
                </a:solidFill>
                <a:latin typeface="Times New Roman" pitchFamily="18" charset="0"/>
                <a:cs typeface="Times New Roman" pitchFamily="18" charset="0"/>
              </a:rPr>
            </a:br>
            <a:r>
              <a:rPr lang="en-IN" sz="2000" b="1" dirty="0">
                <a:solidFill>
                  <a:schemeClr val="tx1">
                    <a:lumMod val="95000"/>
                    <a:lumOff val="5000"/>
                  </a:schemeClr>
                </a:solidFill>
                <a:latin typeface="Times New Roman" pitchFamily="18" charset="0"/>
                <a:cs typeface="Times New Roman" pitchFamily="18" charset="0"/>
              </a:rPr>
              <a:t>                                  </a:t>
            </a:r>
            <a:r>
              <a:rPr lang="en-IN" sz="2000" b="1" dirty="0" smtClean="0">
                <a:solidFill>
                  <a:schemeClr val="tx1">
                    <a:lumMod val="95000"/>
                    <a:lumOff val="5000"/>
                  </a:schemeClr>
                </a:solidFill>
                <a:latin typeface="Times New Roman" pitchFamily="18" charset="0"/>
                <a:cs typeface="Times New Roman" pitchFamily="18" charset="0"/>
              </a:rPr>
              <a:t>Project </a:t>
            </a:r>
            <a:r>
              <a:rPr lang="en-IN" sz="2000" b="1" dirty="0">
                <a:solidFill>
                  <a:schemeClr val="tx1">
                    <a:lumMod val="95000"/>
                    <a:lumOff val="5000"/>
                  </a:schemeClr>
                </a:solidFill>
                <a:latin typeface="Times New Roman" pitchFamily="18" charset="0"/>
                <a:cs typeface="Times New Roman" pitchFamily="18" charset="0"/>
              </a:rPr>
              <a:t>Viva </a:t>
            </a:r>
            <a:r>
              <a:rPr lang="en-IN" sz="2000" b="1" dirty="0" smtClean="0">
                <a:solidFill>
                  <a:schemeClr val="tx1">
                    <a:lumMod val="95000"/>
                    <a:lumOff val="5000"/>
                  </a:schemeClr>
                </a:solidFill>
                <a:latin typeface="Times New Roman" pitchFamily="18" charset="0"/>
                <a:cs typeface="Times New Roman" pitchFamily="18" charset="0"/>
              </a:rPr>
              <a:t>Voce</a:t>
            </a:r>
          </a:p>
          <a:p>
            <a:pPr algn="ctr" fontAlgn="auto">
              <a:spcBef>
                <a:spcPts val="0"/>
              </a:spcBef>
              <a:spcAft>
                <a:spcPts val="0"/>
              </a:spcAft>
              <a:defRPr/>
            </a:pPr>
            <a:r>
              <a:rPr lang="en-IN" sz="2000" b="1" dirty="0" smtClean="0">
                <a:solidFill>
                  <a:schemeClr val="tx1">
                    <a:lumMod val="95000"/>
                    <a:lumOff val="5000"/>
                  </a:schemeClr>
                </a:solidFill>
                <a:latin typeface="Times New Roman" pitchFamily="18" charset="0"/>
                <a:cs typeface="Times New Roman" pitchFamily="18" charset="0"/>
              </a:rPr>
              <a:t>                                     </a:t>
            </a:r>
            <a:r>
              <a:rPr lang="en-IN" sz="2000" b="1" dirty="0" smtClean="0">
                <a:solidFill>
                  <a:srgbClr val="FF0000"/>
                </a:solidFill>
                <a:latin typeface="Times New Roman" pitchFamily="18" charset="0"/>
                <a:cs typeface="Times New Roman" pitchFamily="18" charset="0"/>
              </a:rPr>
              <a:t>Third Review</a:t>
            </a:r>
            <a:endParaRPr lang="en-IN" sz="2000" dirty="0">
              <a:solidFill>
                <a:srgbClr val="FF0000"/>
              </a:solidFill>
              <a:latin typeface="+mn-lt"/>
              <a:cs typeface="+mn-cs"/>
            </a:endParaRPr>
          </a:p>
        </p:txBody>
      </p:sp>
      <p:pic>
        <p:nvPicPr>
          <p:cNvPr id="6149" name="Picture 2" descr="C:\Users\admin1\Pictures\logo.jpg"/>
          <p:cNvPicPr>
            <a:picLocks noChangeAspect="1" noChangeArrowheads="1"/>
          </p:cNvPicPr>
          <p:nvPr/>
        </p:nvPicPr>
        <p:blipFill>
          <a:blip r:embed="rId2"/>
          <a:srcRect/>
          <a:stretch>
            <a:fillRect/>
          </a:stretch>
        </p:blipFill>
        <p:spPr bwMode="auto">
          <a:xfrm>
            <a:off x="228600" y="228600"/>
            <a:ext cx="2374900" cy="990600"/>
          </a:xfrm>
          <a:prstGeom prst="rect">
            <a:avLst/>
          </a:prstGeom>
          <a:noFill/>
          <a:ln w="9525">
            <a:noFill/>
            <a:miter lim="800000"/>
            <a:headEnd/>
            <a:tailEnd/>
          </a:ln>
        </p:spPr>
      </p:pic>
      <p:sp>
        <p:nvSpPr>
          <p:cNvPr id="7" name="Slide Number Placeholder 6"/>
          <p:cNvSpPr>
            <a:spLocks noGrp="1"/>
          </p:cNvSpPr>
          <p:nvPr>
            <p:ph type="sldNum" sz="quarter" idx="12"/>
          </p:nvPr>
        </p:nvSpPr>
        <p:spPr/>
        <p:txBody>
          <a:bodyPr/>
          <a:lstStyle/>
          <a:p>
            <a:pPr>
              <a:defRPr/>
            </a:pPr>
            <a:fld id="{A061DA24-FB9A-4238-BBD5-6C5AB9CBD3A5}" type="slidenum">
              <a:rPr lang="en-US"/>
              <a:pPr>
                <a:defRPr/>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2819400"/>
            <a:ext cx="4572000" cy="1143000"/>
          </a:xfrm>
        </p:spPr>
        <p:txBody>
          <a:bodyPr/>
          <a:lstStyle/>
          <a:p>
            <a:r>
              <a:rPr lang="en-IN" dirty="0"/>
              <a:t>Module </a:t>
            </a:r>
            <a:r>
              <a:rPr lang="en-IN" dirty="0" smtClean="0"/>
              <a:t>Description</a:t>
            </a:r>
            <a:endParaRPr lang="en-US"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10</a:t>
            </a:fld>
            <a:endParaRPr lang="en-US"/>
          </a:p>
        </p:txBody>
      </p:sp>
    </p:spTree>
    <p:extLst>
      <p:ext uri="{BB962C8B-B14F-4D97-AF65-F5344CB8AC3E}">
        <p14:creationId xmlns:p14="http://schemas.microsoft.com/office/powerpoint/2010/main" val="15036696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MODULE </a:t>
            </a:r>
            <a:r>
              <a:rPr lang="en-US" b="1" dirty="0" smtClean="0"/>
              <a:t>DESCRIPTION</a:t>
            </a:r>
            <a:endParaRPr lang="en-US" dirty="0"/>
          </a:p>
        </p:txBody>
      </p:sp>
      <p:sp>
        <p:nvSpPr>
          <p:cNvPr id="3" name="Content Placeholder 2"/>
          <p:cNvSpPr>
            <a:spLocks noGrp="1"/>
          </p:cNvSpPr>
          <p:nvPr>
            <p:ph sz="quarter" idx="1"/>
          </p:nvPr>
        </p:nvSpPr>
        <p:spPr/>
        <p:txBody>
          <a:bodyPr/>
          <a:lstStyle/>
          <a:p>
            <a:pPr lvl="0"/>
            <a:r>
              <a:rPr lang="en-US" sz="1600" b="1" dirty="0" smtClean="0"/>
              <a:t>MODULE </a:t>
            </a:r>
            <a:r>
              <a:rPr lang="en-US" sz="1600" b="1" dirty="0"/>
              <a:t>1:  Interaction Model</a:t>
            </a:r>
            <a:endParaRPr lang="en-US" sz="1600" dirty="0"/>
          </a:p>
          <a:p>
            <a:pPr marL="0" indent="0">
              <a:buNone/>
            </a:pPr>
            <a:r>
              <a:rPr lang="en-US" sz="1600" dirty="0"/>
              <a:t>	</a:t>
            </a:r>
            <a:r>
              <a:rPr lang="en-US" sz="1600" dirty="0" smtClean="0"/>
              <a:t>Developing </a:t>
            </a:r>
            <a:r>
              <a:rPr lang="en-US" sz="1600" dirty="0"/>
              <a:t>all possible utterances, slot values and intents.</a:t>
            </a:r>
          </a:p>
          <a:p>
            <a:pPr lvl="0"/>
            <a:r>
              <a:rPr lang="en-US" sz="1600" b="1" dirty="0"/>
              <a:t>MODULE 2: Dynamic storage and Retrieval from DB</a:t>
            </a:r>
            <a:endParaRPr lang="en-US" sz="1600" dirty="0"/>
          </a:p>
          <a:p>
            <a:pPr marL="0" indent="0">
              <a:buNone/>
            </a:pPr>
            <a:r>
              <a:rPr lang="en-US" sz="1600" dirty="0" smtClean="0"/>
              <a:t>	Database </a:t>
            </a:r>
            <a:r>
              <a:rPr lang="en-US" sz="1600" dirty="0"/>
              <a:t>creation with table that will update itself dynamically (add and remove items).</a:t>
            </a:r>
          </a:p>
          <a:p>
            <a:pPr lvl="0"/>
            <a:r>
              <a:rPr lang="en-US" sz="1600" b="1" dirty="0"/>
              <a:t>MODULE 3: Building a neural network</a:t>
            </a:r>
            <a:endParaRPr lang="en-US" sz="1600" dirty="0"/>
          </a:p>
          <a:p>
            <a:pPr marL="0" indent="0">
              <a:buNone/>
            </a:pPr>
            <a:r>
              <a:rPr lang="en-US" sz="1600" dirty="0" smtClean="0"/>
              <a:t>	Neural </a:t>
            </a:r>
            <a:r>
              <a:rPr lang="en-US" sz="1600" dirty="0"/>
              <a:t>networks is built using various clusters considering all soil and crop factors as attributes.</a:t>
            </a:r>
          </a:p>
          <a:p>
            <a:pPr lvl="0"/>
            <a:r>
              <a:rPr lang="en-US" sz="1600" b="1" dirty="0"/>
              <a:t>MODULE 4: Tensor flow convolutional neural network</a:t>
            </a:r>
            <a:endParaRPr lang="en-US" sz="1600" dirty="0"/>
          </a:p>
          <a:p>
            <a:pPr marL="0" indent="0">
              <a:buNone/>
            </a:pPr>
            <a:r>
              <a:rPr lang="en-US" sz="1600" dirty="0" smtClean="0"/>
              <a:t>	The </a:t>
            </a:r>
            <a:r>
              <a:rPr lang="en-US" sz="1600" dirty="0"/>
              <a:t>tensor flow will provide the work model for the neural network that is the network will be evaluated based on some criteria and the criteria’s should be satisfied to get the result.</a:t>
            </a:r>
          </a:p>
          <a:p>
            <a:pPr lvl="0"/>
            <a:r>
              <a:rPr lang="en-US" sz="1600" b="1" dirty="0"/>
              <a:t>MODULE 5: Create API in python using flask</a:t>
            </a:r>
            <a:endParaRPr lang="en-US" sz="1600" dirty="0"/>
          </a:p>
          <a:p>
            <a:pPr marL="0" indent="0">
              <a:buNone/>
            </a:pPr>
            <a:r>
              <a:rPr lang="en-US" sz="1600" dirty="0" smtClean="0"/>
              <a:t>	APIs </a:t>
            </a:r>
            <a:r>
              <a:rPr lang="en-US" sz="1600" dirty="0"/>
              <a:t>are the tools for making information and application functionality accessible over the internet</a:t>
            </a:r>
            <a:r>
              <a:rPr lang="en-US" sz="1600" dirty="0" smtClean="0"/>
              <a:t>.</a:t>
            </a:r>
            <a:endParaRPr lang="en-US" sz="1600" dirty="0"/>
          </a:p>
          <a:p>
            <a:endParaRPr lang="en-US" sz="1600" dirty="0"/>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11</a:t>
            </a:fld>
            <a:endParaRPr lang="en-US"/>
          </a:p>
        </p:txBody>
      </p:sp>
    </p:spTree>
    <p:extLst>
      <p:ext uri="{BB962C8B-B14F-4D97-AF65-F5344CB8AC3E}">
        <p14:creationId xmlns:p14="http://schemas.microsoft.com/office/powerpoint/2010/main" val="30202546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Hardware Requirements:</a:t>
            </a:r>
            <a:endParaRPr lang="en-US" dirty="0"/>
          </a:p>
        </p:txBody>
      </p:sp>
      <p:sp>
        <p:nvSpPr>
          <p:cNvPr id="3" name="Content Placeholder 2"/>
          <p:cNvSpPr>
            <a:spLocks noGrp="1"/>
          </p:cNvSpPr>
          <p:nvPr>
            <p:ph sz="quarter" idx="1"/>
          </p:nvPr>
        </p:nvSpPr>
        <p:spPr/>
        <p:txBody>
          <a:bodyPr/>
          <a:lstStyle/>
          <a:p>
            <a:r>
              <a:rPr lang="en-US" dirty="0"/>
              <a:t>BM's one-stop cloud computing shop provides all the cloud </a:t>
            </a:r>
            <a:r>
              <a:rPr lang="en-US" dirty="0" smtClean="0"/>
              <a:t>solutions </a:t>
            </a:r>
            <a:r>
              <a:rPr lang="en-US" dirty="0"/>
              <a:t>and </a:t>
            </a:r>
            <a:r>
              <a:rPr lang="en-US" b="1" dirty="0"/>
              <a:t>IBM cloud</a:t>
            </a:r>
            <a:r>
              <a:rPr lang="en-US" dirty="0"/>
              <a:t> tools </a:t>
            </a:r>
            <a:endParaRPr lang="en-US" dirty="0" smtClean="0"/>
          </a:p>
          <a:p>
            <a:r>
              <a:rPr lang="en-US" dirty="0"/>
              <a:t>Environments</a:t>
            </a:r>
          </a:p>
          <a:p>
            <a:pPr lvl="2"/>
            <a:r>
              <a:rPr lang="en-US" dirty="0"/>
              <a:t>Define the hardware size and software configuration for the runtime associated with Watson Studio tools such as notebooks</a:t>
            </a:r>
            <a:r>
              <a:rPr lang="en-US" dirty="0" smtClean="0"/>
              <a:t>.</a:t>
            </a:r>
          </a:p>
          <a:p>
            <a:pPr lvl="2"/>
            <a:endParaRPr lang="en-US" dirty="0"/>
          </a:p>
          <a:p>
            <a:pPr lvl="2"/>
            <a:r>
              <a:rPr lang="en-US" dirty="0"/>
              <a:t>4 vCPU and 16 GB RAM</a:t>
            </a:r>
          </a:p>
          <a:p>
            <a:endParaRPr lang="en-US"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12</a:t>
            </a:fld>
            <a:endParaRPr lang="en-US"/>
          </a:p>
        </p:txBody>
      </p:sp>
    </p:spTree>
    <p:extLst>
      <p:ext uri="{BB962C8B-B14F-4D97-AF65-F5344CB8AC3E}">
        <p14:creationId xmlns:p14="http://schemas.microsoft.com/office/powerpoint/2010/main" val="9658674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Set:</a:t>
            </a:r>
            <a:endParaRPr lang="en-US" dirty="0"/>
          </a:p>
        </p:txBody>
      </p:sp>
      <p:sp>
        <p:nvSpPr>
          <p:cNvPr id="3" name="Content Placeholder 2"/>
          <p:cNvSpPr>
            <a:spLocks noGrp="1"/>
          </p:cNvSpPr>
          <p:nvPr>
            <p:ph sz="quarter" idx="1"/>
          </p:nvPr>
        </p:nvSpPr>
        <p:spPr/>
        <p:txBody>
          <a:bodyPr/>
          <a:lstStyle/>
          <a:p>
            <a:r>
              <a:rPr lang="en-US" dirty="0"/>
              <a:t>Open </a:t>
            </a:r>
            <a:r>
              <a:rPr lang="en-US" b="1" dirty="0"/>
              <a:t>Government Data</a:t>
            </a:r>
            <a:r>
              <a:rPr lang="en-US" dirty="0"/>
              <a:t> Platform (OGD) India is a single-point of access to Datasets/Apps in open format published by Ministries/Departments</a:t>
            </a:r>
            <a:r>
              <a:rPr lang="en-US" dirty="0" smtClean="0"/>
              <a:t>.</a:t>
            </a:r>
          </a:p>
          <a:p>
            <a:pPr lvl="1"/>
            <a:r>
              <a:rPr lang="en-US" dirty="0">
                <a:hlinkClick r:id="rId2"/>
              </a:rPr>
              <a:t>https://data.gov.in</a:t>
            </a:r>
            <a:r>
              <a:rPr lang="en-US" dirty="0" smtClean="0">
                <a:hlinkClick r:id="rId2"/>
              </a:rPr>
              <a:t>/</a:t>
            </a:r>
            <a:endParaRPr lang="en-US" dirty="0" smtClean="0"/>
          </a:p>
          <a:p>
            <a:pPr lvl="1"/>
            <a:r>
              <a:rPr lang="en-US" dirty="0">
                <a:hlinkClick r:id="rId3"/>
              </a:rPr>
              <a:t>https://github.com/CreativeCrops/Review-II/blob/master/dataset_v2.csv</a:t>
            </a:r>
            <a:endParaRPr lang="en-US" dirty="0"/>
          </a:p>
          <a:p>
            <a:pPr marL="319088" lvl="1" indent="0">
              <a:buNone/>
            </a:pPr>
            <a:endParaRPr lang="en-US" dirty="0" smtClean="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13</a:t>
            </a:fld>
            <a:endParaRPr lang="en-US"/>
          </a:p>
        </p:txBody>
      </p:sp>
    </p:spTree>
    <p:extLst>
      <p:ext uri="{BB962C8B-B14F-4D97-AF65-F5344CB8AC3E}">
        <p14:creationId xmlns:p14="http://schemas.microsoft.com/office/powerpoint/2010/main" val="42236699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ScreenShots</a:t>
            </a:r>
            <a:r>
              <a:rPr lang="en-US" dirty="0" smtClean="0"/>
              <a:t>:</a:t>
            </a:r>
            <a:endParaRPr lang="en-US" dirty="0"/>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14</a:t>
            </a:fld>
            <a:endParaRPr lang="en-US"/>
          </a:p>
        </p:txBody>
      </p:sp>
      <p:pic>
        <p:nvPicPr>
          <p:cNvPr id="7" name="Picture 6"/>
          <p:cNvPicPr>
            <a:picLocks noChangeAspect="1"/>
          </p:cNvPicPr>
          <p:nvPr/>
        </p:nvPicPr>
        <p:blipFill>
          <a:blip r:embed="rId2"/>
          <a:stretch>
            <a:fillRect/>
          </a:stretch>
        </p:blipFill>
        <p:spPr>
          <a:xfrm>
            <a:off x="441489" y="1417638"/>
            <a:ext cx="8229600" cy="4888495"/>
          </a:xfrm>
          <a:prstGeom prst="rect">
            <a:avLst/>
          </a:prstGeom>
        </p:spPr>
      </p:pic>
    </p:spTree>
    <p:extLst>
      <p:ext uri="{BB962C8B-B14F-4D97-AF65-F5344CB8AC3E}">
        <p14:creationId xmlns:p14="http://schemas.microsoft.com/office/powerpoint/2010/main" val="34196405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sz="quarter" idx="1"/>
          </p:nvPr>
        </p:nvPicPr>
        <p:blipFill>
          <a:blip r:embed="rId2"/>
          <a:stretch>
            <a:fillRect/>
          </a:stretch>
        </p:blipFill>
        <p:spPr>
          <a:xfrm>
            <a:off x="373079" y="237716"/>
            <a:ext cx="11497195" cy="5589392"/>
          </a:xfrm>
          <a:prstGeom prst="rect">
            <a:avLst/>
          </a:prstGeom>
        </p:spPr>
      </p:pic>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15</a:t>
            </a:fld>
            <a:endParaRPr lang="en-US"/>
          </a:p>
        </p:txBody>
      </p:sp>
    </p:spTree>
    <p:extLst>
      <p:ext uri="{BB962C8B-B14F-4D97-AF65-F5344CB8AC3E}">
        <p14:creationId xmlns:p14="http://schemas.microsoft.com/office/powerpoint/2010/main" val="236007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sz="quarter" idx="1"/>
          </p:nvPr>
        </p:nvPicPr>
        <p:blipFill>
          <a:blip r:embed="rId2"/>
          <a:stretch>
            <a:fillRect/>
          </a:stretch>
        </p:blipFill>
        <p:spPr>
          <a:xfrm>
            <a:off x="304800" y="295063"/>
            <a:ext cx="10659532" cy="5995987"/>
          </a:xfrm>
          <a:prstGeom prst="rect">
            <a:avLst/>
          </a:prstGeom>
        </p:spPr>
      </p:pic>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16</a:t>
            </a:fld>
            <a:endParaRPr lang="en-US"/>
          </a:p>
        </p:txBody>
      </p:sp>
    </p:spTree>
    <p:extLst>
      <p:ext uri="{BB962C8B-B14F-4D97-AF65-F5344CB8AC3E}">
        <p14:creationId xmlns:p14="http://schemas.microsoft.com/office/powerpoint/2010/main" val="32503392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17</a:t>
            </a:fld>
            <a:endParaRPr lang="en-US"/>
          </a:p>
        </p:txBody>
      </p:sp>
      <p:pic>
        <p:nvPicPr>
          <p:cNvPr id="6" name="Picture 5"/>
          <p:cNvPicPr>
            <a:picLocks noChangeAspect="1"/>
          </p:cNvPicPr>
          <p:nvPr/>
        </p:nvPicPr>
        <p:blipFill>
          <a:blip r:embed="rId2"/>
          <a:stretch>
            <a:fillRect/>
          </a:stretch>
        </p:blipFill>
        <p:spPr>
          <a:xfrm>
            <a:off x="-2209800" y="-533400"/>
            <a:ext cx="13817599" cy="7772400"/>
          </a:xfrm>
          <a:prstGeom prst="rect">
            <a:avLst/>
          </a:prstGeom>
        </p:spPr>
      </p:pic>
    </p:spTree>
    <p:extLst>
      <p:ext uri="{BB962C8B-B14F-4D97-AF65-F5344CB8AC3E}">
        <p14:creationId xmlns:p14="http://schemas.microsoft.com/office/powerpoint/2010/main" val="39519324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18</a:t>
            </a:fld>
            <a:endParaRPr lang="en-US"/>
          </a:p>
        </p:txBody>
      </p:sp>
      <p:pic>
        <p:nvPicPr>
          <p:cNvPr id="6" name="Picture 5"/>
          <p:cNvPicPr>
            <a:picLocks noChangeAspect="1"/>
          </p:cNvPicPr>
          <p:nvPr/>
        </p:nvPicPr>
        <p:blipFill>
          <a:blip r:embed="rId2"/>
          <a:stretch>
            <a:fillRect/>
          </a:stretch>
        </p:blipFill>
        <p:spPr>
          <a:xfrm>
            <a:off x="-1828800" y="-762000"/>
            <a:ext cx="12573786" cy="8077200"/>
          </a:xfrm>
          <a:prstGeom prst="rect">
            <a:avLst/>
          </a:prstGeom>
        </p:spPr>
      </p:pic>
    </p:spTree>
    <p:extLst>
      <p:ext uri="{BB962C8B-B14F-4D97-AF65-F5344CB8AC3E}">
        <p14:creationId xmlns:p14="http://schemas.microsoft.com/office/powerpoint/2010/main" val="41355097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19</a:t>
            </a:fld>
            <a:endParaRPr lang="en-US"/>
          </a:p>
        </p:txBody>
      </p:sp>
      <p:pic>
        <p:nvPicPr>
          <p:cNvPr id="6" name="Picture 5"/>
          <p:cNvPicPr>
            <a:picLocks noChangeAspect="1"/>
          </p:cNvPicPr>
          <p:nvPr/>
        </p:nvPicPr>
        <p:blipFill>
          <a:blip r:embed="rId2"/>
          <a:stretch>
            <a:fillRect/>
          </a:stretch>
        </p:blipFill>
        <p:spPr>
          <a:xfrm>
            <a:off x="-3276600" y="-1447800"/>
            <a:ext cx="15849600" cy="8915400"/>
          </a:xfrm>
          <a:prstGeom prst="rect">
            <a:avLst/>
          </a:prstGeom>
        </p:spPr>
      </p:pic>
    </p:spTree>
    <p:extLst>
      <p:ext uri="{BB962C8B-B14F-4D97-AF65-F5344CB8AC3E}">
        <p14:creationId xmlns:p14="http://schemas.microsoft.com/office/powerpoint/2010/main" val="10015415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914400" y="274638"/>
            <a:ext cx="7772400" cy="944562"/>
          </a:xfrm>
        </p:spPr>
        <p:txBody>
          <a:bodyPr/>
          <a:lstStyle/>
          <a:p>
            <a:r>
              <a:rPr lang="en-IN" dirty="0" smtClean="0"/>
              <a:t>Contents</a:t>
            </a:r>
          </a:p>
        </p:txBody>
      </p:sp>
      <p:sp>
        <p:nvSpPr>
          <p:cNvPr id="7171" name="Content Placeholder 2"/>
          <p:cNvSpPr>
            <a:spLocks noGrp="1"/>
          </p:cNvSpPr>
          <p:nvPr>
            <p:ph sz="quarter" idx="1"/>
          </p:nvPr>
        </p:nvSpPr>
        <p:spPr>
          <a:xfrm>
            <a:off x="762000" y="1143000"/>
            <a:ext cx="7772400" cy="5029200"/>
          </a:xfrm>
        </p:spPr>
        <p:txBody>
          <a:bodyPr/>
          <a:lstStyle/>
          <a:p>
            <a:r>
              <a:rPr lang="en-IN" sz="2000" dirty="0"/>
              <a:t>Objective</a:t>
            </a:r>
          </a:p>
          <a:p>
            <a:r>
              <a:rPr lang="en-IN" sz="2000" dirty="0" smtClean="0"/>
              <a:t>Problem Statement</a:t>
            </a:r>
          </a:p>
          <a:p>
            <a:r>
              <a:rPr lang="en-IN" sz="2000" dirty="0" smtClean="0"/>
              <a:t>Literature Identified and Findings </a:t>
            </a:r>
          </a:p>
          <a:p>
            <a:r>
              <a:rPr lang="en-IN" sz="2000" dirty="0" smtClean="0"/>
              <a:t>Existing System with Block Diagram</a:t>
            </a:r>
          </a:p>
          <a:p>
            <a:r>
              <a:rPr lang="en-IN" sz="2000" dirty="0" smtClean="0"/>
              <a:t>Proposed System with Block Diagram </a:t>
            </a:r>
          </a:p>
          <a:p>
            <a:r>
              <a:rPr lang="en-IN" sz="2000" dirty="0" smtClean="0"/>
              <a:t>Module Description</a:t>
            </a:r>
          </a:p>
          <a:p>
            <a:r>
              <a:rPr lang="en-IN" sz="2000" dirty="0" smtClean="0"/>
              <a:t>Software and Hardware Requirements</a:t>
            </a:r>
          </a:p>
          <a:p>
            <a:r>
              <a:rPr lang="en-IN" sz="2000" dirty="0" smtClean="0"/>
              <a:t>Results and Discussion </a:t>
            </a:r>
          </a:p>
          <a:p>
            <a:r>
              <a:rPr lang="en-IN" sz="2000" dirty="0" smtClean="0"/>
              <a:t>Screen Shots</a:t>
            </a:r>
          </a:p>
          <a:p>
            <a:r>
              <a:rPr lang="en-IN" sz="2000" dirty="0" smtClean="0"/>
              <a:t>Future Work</a:t>
            </a:r>
          </a:p>
          <a:p>
            <a:r>
              <a:rPr lang="en-IN" sz="2000" dirty="0" smtClean="0"/>
              <a:t>References</a:t>
            </a:r>
          </a:p>
          <a:p>
            <a:r>
              <a:rPr lang="en-IN" sz="2000" dirty="0" smtClean="0"/>
              <a:t>Online Certification Courses</a:t>
            </a:r>
          </a:p>
          <a:p>
            <a:pPr marL="0" indent="0">
              <a:buNone/>
            </a:pPr>
            <a:endParaRPr lang="en-IN" sz="2000" dirty="0" smtClean="0"/>
          </a:p>
        </p:txBody>
      </p:sp>
      <p:sp>
        <p:nvSpPr>
          <p:cNvPr id="4" name="Slide Number Placeholder 3"/>
          <p:cNvSpPr>
            <a:spLocks noGrp="1"/>
          </p:cNvSpPr>
          <p:nvPr>
            <p:ph type="sldNum" sz="quarter" idx="12"/>
          </p:nvPr>
        </p:nvSpPr>
        <p:spPr/>
        <p:txBody>
          <a:bodyPr/>
          <a:lstStyle/>
          <a:p>
            <a:pPr>
              <a:defRPr/>
            </a:pPr>
            <a:fld id="{A7D647FA-9563-4D55-9C25-92B51D2C67C0}" type="slidenum">
              <a:rPr lang="en-US"/>
              <a:pPr>
                <a:defRPr/>
              </a:pPr>
              <a:t>2</a:t>
            </a:fld>
            <a:endParaRPr lang="en-US"/>
          </a:p>
        </p:txBody>
      </p:sp>
      <p:sp>
        <p:nvSpPr>
          <p:cNvPr id="7173" name="Footer Placeholder 4"/>
          <p:cNvSpPr>
            <a:spLocks noGrp="1"/>
          </p:cNvSpPr>
          <p:nvPr>
            <p:ph type="ftr" sz="quarter" idx="11"/>
          </p:nvPr>
        </p:nvSpPr>
        <p:spPr bwMode="auto">
          <a:xfrm>
            <a:off x="685800" y="6210300"/>
            <a:ext cx="3962400" cy="457200"/>
          </a:xfrm>
          <a:noFill/>
          <a:ln>
            <a:miter lim="800000"/>
            <a:headEnd/>
            <a:tailEnd/>
          </a:ln>
        </p:spPr>
        <p:txBody>
          <a:bodyPr vert="horz" wrap="square" lIns="91440" tIns="45720" rIns="91440" bIns="45720" numCol="1" compatLnSpc="1">
            <a:prstTxWarp prst="textNoShape">
              <a:avLst/>
            </a:prstTxWarp>
          </a:bodyPr>
          <a:lstStyle/>
          <a:p>
            <a:pPr fontAlgn="base">
              <a:spcBef>
                <a:spcPct val="0"/>
              </a:spcBef>
              <a:spcAft>
                <a:spcPct val="0"/>
              </a:spcAft>
            </a:pPr>
            <a:r>
              <a:rPr lang="en-US" dirty="0"/>
              <a:t>Title</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20</a:t>
            </a:fld>
            <a:endParaRPr lang="en-US"/>
          </a:p>
        </p:txBody>
      </p:sp>
      <p:pic>
        <p:nvPicPr>
          <p:cNvPr id="6" name="Picture 5"/>
          <p:cNvPicPr>
            <a:picLocks noChangeAspect="1"/>
          </p:cNvPicPr>
          <p:nvPr/>
        </p:nvPicPr>
        <p:blipFill>
          <a:blip r:embed="rId2"/>
          <a:stretch>
            <a:fillRect/>
          </a:stretch>
        </p:blipFill>
        <p:spPr>
          <a:xfrm>
            <a:off x="-5105400" y="-2590800"/>
            <a:ext cx="18288000" cy="10287000"/>
          </a:xfrm>
          <a:prstGeom prst="rect">
            <a:avLst/>
          </a:prstGeom>
        </p:spPr>
      </p:pic>
    </p:spTree>
    <p:extLst>
      <p:ext uri="{BB962C8B-B14F-4D97-AF65-F5344CB8AC3E}">
        <p14:creationId xmlns:p14="http://schemas.microsoft.com/office/powerpoint/2010/main" val="590221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21</a:t>
            </a:fld>
            <a:endParaRPr lang="en-US"/>
          </a:p>
        </p:txBody>
      </p:sp>
      <p:pic>
        <p:nvPicPr>
          <p:cNvPr id="6" name="Picture 5"/>
          <p:cNvPicPr>
            <a:picLocks noChangeAspect="1"/>
          </p:cNvPicPr>
          <p:nvPr/>
        </p:nvPicPr>
        <p:blipFill>
          <a:blip r:embed="rId2"/>
          <a:stretch>
            <a:fillRect/>
          </a:stretch>
        </p:blipFill>
        <p:spPr>
          <a:xfrm>
            <a:off x="-3962400" y="-1066800"/>
            <a:ext cx="18288000" cy="10287000"/>
          </a:xfrm>
          <a:prstGeom prst="rect">
            <a:avLst/>
          </a:prstGeom>
        </p:spPr>
      </p:pic>
    </p:spTree>
    <p:extLst>
      <p:ext uri="{BB962C8B-B14F-4D97-AF65-F5344CB8AC3E}">
        <p14:creationId xmlns:p14="http://schemas.microsoft.com/office/powerpoint/2010/main" val="33168977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22</a:t>
            </a:fld>
            <a:endParaRPr lang="en-US"/>
          </a:p>
        </p:txBody>
      </p:sp>
      <p:pic>
        <p:nvPicPr>
          <p:cNvPr id="6" name="Picture 5"/>
          <p:cNvPicPr>
            <a:picLocks noChangeAspect="1"/>
          </p:cNvPicPr>
          <p:nvPr/>
        </p:nvPicPr>
        <p:blipFill>
          <a:blip r:embed="rId2"/>
          <a:stretch>
            <a:fillRect/>
          </a:stretch>
        </p:blipFill>
        <p:spPr>
          <a:xfrm>
            <a:off x="-23567" y="280923"/>
            <a:ext cx="9507031" cy="5347705"/>
          </a:xfrm>
          <a:prstGeom prst="rect">
            <a:avLst/>
          </a:prstGeom>
        </p:spPr>
      </p:pic>
    </p:spTree>
    <p:extLst>
      <p:ext uri="{BB962C8B-B14F-4D97-AF65-F5344CB8AC3E}">
        <p14:creationId xmlns:p14="http://schemas.microsoft.com/office/powerpoint/2010/main" val="41434917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Future </a:t>
            </a:r>
            <a:r>
              <a:rPr lang="en-IN" sz="3200" dirty="0" smtClean="0"/>
              <a:t>Work</a:t>
            </a:r>
            <a:endParaRPr lang="en-US" sz="3200" dirty="0"/>
          </a:p>
        </p:txBody>
      </p:sp>
      <p:sp>
        <p:nvSpPr>
          <p:cNvPr id="3" name="Content Placeholder 2"/>
          <p:cNvSpPr>
            <a:spLocks noGrp="1"/>
          </p:cNvSpPr>
          <p:nvPr>
            <p:ph sz="quarter" idx="1"/>
          </p:nvPr>
        </p:nvSpPr>
        <p:spPr/>
        <p:txBody>
          <a:bodyPr/>
          <a:lstStyle/>
          <a:p>
            <a:r>
              <a:rPr lang="en-US" dirty="0" smtClean="0"/>
              <a:t>User interface design</a:t>
            </a:r>
          </a:p>
          <a:p>
            <a:r>
              <a:rPr lang="en-US" dirty="0" smtClean="0"/>
              <a:t>Web interface development</a:t>
            </a:r>
          </a:p>
          <a:p>
            <a:r>
              <a:rPr lang="en-US" dirty="0" smtClean="0"/>
              <a:t>Mobile app development</a:t>
            </a:r>
          </a:p>
          <a:p>
            <a:pPr fontAlgn="b"/>
            <a:r>
              <a:rPr lang="en-US" dirty="0"/>
              <a:t>testing AI with Test Case</a:t>
            </a:r>
          </a:p>
          <a:p>
            <a:pPr fontAlgn="b"/>
            <a:r>
              <a:rPr lang="en-US" dirty="0"/>
              <a:t>Processing a Ai algorithm</a:t>
            </a:r>
          </a:p>
          <a:p>
            <a:pPr fontAlgn="b"/>
            <a:r>
              <a:rPr lang="en-US" dirty="0"/>
              <a:t>testing and Debugging</a:t>
            </a:r>
          </a:p>
          <a:p>
            <a:pPr fontAlgn="b"/>
            <a:r>
              <a:rPr lang="en-US" dirty="0"/>
              <a:t>deploy on cloud</a:t>
            </a:r>
          </a:p>
          <a:p>
            <a:endParaRPr lang="en-US"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23</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216584414"/>
              </p:ext>
            </p:extLst>
          </p:nvPr>
        </p:nvGraphicFramePr>
        <p:xfrm>
          <a:off x="9296400" y="1676400"/>
          <a:ext cx="8571012" cy="2966720"/>
        </p:xfrm>
        <a:graphic>
          <a:graphicData uri="http://schemas.openxmlformats.org/drawingml/2006/table">
            <a:tbl>
              <a:tblPr firstRow="1" bandRow="1">
                <a:tableStyleId>{5C22544A-7EE6-4342-B048-85BDC9FD1C3A}</a:tableStyleId>
              </a:tblPr>
              <a:tblGrid>
                <a:gridCol w="2526613">
                  <a:extLst>
                    <a:ext uri="{9D8B030D-6E8A-4147-A177-3AD203B41FA5}">
                      <a16:colId xmlns:a16="http://schemas.microsoft.com/office/drawing/2014/main" val="993274700"/>
                    </a:ext>
                  </a:extLst>
                </a:gridCol>
                <a:gridCol w="616169">
                  <a:extLst>
                    <a:ext uri="{9D8B030D-6E8A-4147-A177-3AD203B41FA5}">
                      <a16:colId xmlns:a16="http://schemas.microsoft.com/office/drawing/2014/main" val="3934511208"/>
                    </a:ext>
                  </a:extLst>
                </a:gridCol>
                <a:gridCol w="616169">
                  <a:extLst>
                    <a:ext uri="{9D8B030D-6E8A-4147-A177-3AD203B41FA5}">
                      <a16:colId xmlns:a16="http://schemas.microsoft.com/office/drawing/2014/main" val="2023182088"/>
                    </a:ext>
                  </a:extLst>
                </a:gridCol>
                <a:gridCol w="616169">
                  <a:extLst>
                    <a:ext uri="{9D8B030D-6E8A-4147-A177-3AD203B41FA5}">
                      <a16:colId xmlns:a16="http://schemas.microsoft.com/office/drawing/2014/main" val="316213462"/>
                    </a:ext>
                  </a:extLst>
                </a:gridCol>
                <a:gridCol w="616169">
                  <a:extLst>
                    <a:ext uri="{9D8B030D-6E8A-4147-A177-3AD203B41FA5}">
                      <a16:colId xmlns:a16="http://schemas.microsoft.com/office/drawing/2014/main" val="171325460"/>
                    </a:ext>
                  </a:extLst>
                </a:gridCol>
                <a:gridCol w="616169">
                  <a:extLst>
                    <a:ext uri="{9D8B030D-6E8A-4147-A177-3AD203B41FA5}">
                      <a16:colId xmlns:a16="http://schemas.microsoft.com/office/drawing/2014/main" val="539919678"/>
                    </a:ext>
                  </a:extLst>
                </a:gridCol>
                <a:gridCol w="744859">
                  <a:extLst>
                    <a:ext uri="{9D8B030D-6E8A-4147-A177-3AD203B41FA5}">
                      <a16:colId xmlns:a16="http://schemas.microsoft.com/office/drawing/2014/main" val="613327645"/>
                    </a:ext>
                  </a:extLst>
                </a:gridCol>
                <a:gridCol w="744859">
                  <a:extLst>
                    <a:ext uri="{9D8B030D-6E8A-4147-A177-3AD203B41FA5}">
                      <a16:colId xmlns:a16="http://schemas.microsoft.com/office/drawing/2014/main" val="607297903"/>
                    </a:ext>
                  </a:extLst>
                </a:gridCol>
                <a:gridCol w="736918">
                  <a:extLst>
                    <a:ext uri="{9D8B030D-6E8A-4147-A177-3AD203B41FA5}">
                      <a16:colId xmlns:a16="http://schemas.microsoft.com/office/drawing/2014/main" val="954736688"/>
                    </a:ext>
                  </a:extLst>
                </a:gridCol>
                <a:gridCol w="736918">
                  <a:extLst>
                    <a:ext uri="{9D8B030D-6E8A-4147-A177-3AD203B41FA5}">
                      <a16:colId xmlns:a16="http://schemas.microsoft.com/office/drawing/2014/main" val="1713003438"/>
                    </a:ext>
                  </a:extLst>
                </a:gridCol>
              </a:tblGrid>
              <a:tr h="370840">
                <a:tc>
                  <a:txBody>
                    <a:bodyPr/>
                    <a:lstStyle/>
                    <a:p>
                      <a:endParaRPr lang="en-US" dirty="0"/>
                    </a:p>
                  </a:txBody>
                  <a:tcPr/>
                </a:tc>
                <a:tc>
                  <a:txBody>
                    <a:bodyPr/>
                    <a:lstStyle/>
                    <a:p>
                      <a:r>
                        <a:rPr lang="en-US" dirty="0" smtClean="0"/>
                        <a:t>1-3</a:t>
                      </a:r>
                      <a:endParaRPr lang="en-US" dirty="0"/>
                    </a:p>
                  </a:txBody>
                  <a:tcPr/>
                </a:tc>
                <a:tc>
                  <a:txBody>
                    <a:bodyPr/>
                    <a:lstStyle/>
                    <a:p>
                      <a:r>
                        <a:rPr lang="en-US" dirty="0" smtClean="0"/>
                        <a:t>3-5</a:t>
                      </a:r>
                      <a:endParaRPr lang="en-US" dirty="0"/>
                    </a:p>
                  </a:txBody>
                  <a:tcPr/>
                </a:tc>
                <a:tc>
                  <a:txBody>
                    <a:bodyPr/>
                    <a:lstStyle/>
                    <a:p>
                      <a:r>
                        <a:rPr lang="en-US" dirty="0" smtClean="0"/>
                        <a:t>5-7</a:t>
                      </a:r>
                      <a:endParaRPr lang="en-US" dirty="0"/>
                    </a:p>
                  </a:txBody>
                  <a:tcPr/>
                </a:tc>
                <a:tc>
                  <a:txBody>
                    <a:bodyPr/>
                    <a:lstStyle/>
                    <a:p>
                      <a:r>
                        <a:rPr lang="en-US" dirty="0" smtClean="0"/>
                        <a:t>7-9</a:t>
                      </a:r>
                      <a:endParaRPr lang="en-US" dirty="0"/>
                    </a:p>
                  </a:txBody>
                  <a:tcPr/>
                </a:tc>
                <a:tc>
                  <a:txBody>
                    <a:bodyPr/>
                    <a:lstStyle/>
                    <a:p>
                      <a:r>
                        <a:rPr lang="en-US" dirty="0" smtClean="0"/>
                        <a:t>7-10</a:t>
                      </a:r>
                      <a:endParaRPr lang="en-US" dirty="0"/>
                    </a:p>
                  </a:txBody>
                  <a:tcPr/>
                </a:tc>
                <a:tc>
                  <a:txBody>
                    <a:bodyPr/>
                    <a:lstStyle/>
                    <a:p>
                      <a:r>
                        <a:rPr lang="en-US" dirty="0" smtClean="0"/>
                        <a:t>10-14</a:t>
                      </a:r>
                      <a:endParaRPr lang="en-US" dirty="0"/>
                    </a:p>
                  </a:txBody>
                  <a:tcPr/>
                </a:tc>
                <a:tc>
                  <a:txBody>
                    <a:bodyPr/>
                    <a:lstStyle/>
                    <a:p>
                      <a:r>
                        <a:rPr lang="en-US" dirty="0" smtClean="0"/>
                        <a:t>14-18</a:t>
                      </a:r>
                      <a:endParaRPr lang="en-US" dirty="0"/>
                    </a:p>
                  </a:txBody>
                  <a:tcPr/>
                </a:tc>
                <a:tc>
                  <a:txBody>
                    <a:bodyPr/>
                    <a:lstStyle/>
                    <a:p>
                      <a:r>
                        <a:rPr lang="en-US" dirty="0" smtClean="0"/>
                        <a:t>18-20</a:t>
                      </a:r>
                      <a:endParaRPr lang="en-US" dirty="0"/>
                    </a:p>
                  </a:txBody>
                  <a:tcPr/>
                </a:tc>
                <a:tc>
                  <a:txBody>
                    <a:bodyPr/>
                    <a:lstStyle/>
                    <a:p>
                      <a:r>
                        <a:rPr lang="en-US" dirty="0" smtClean="0"/>
                        <a:t>20-22</a:t>
                      </a:r>
                      <a:endParaRPr lang="en-US" dirty="0"/>
                    </a:p>
                  </a:txBody>
                  <a:tcPr/>
                </a:tc>
                <a:extLst>
                  <a:ext uri="{0D108BD9-81ED-4DB2-BD59-A6C34878D82A}">
                    <a16:rowId xmlns:a16="http://schemas.microsoft.com/office/drawing/2014/main" val="427369257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User interface design</a:t>
                      </a:r>
                    </a:p>
                  </a:txBody>
                  <a:tcPr/>
                </a:tc>
                <a:tc>
                  <a:txBody>
                    <a:bodyPr/>
                    <a:lstStyle/>
                    <a:p>
                      <a:r>
                        <a:rPr lang="en-US" dirty="0" smtClean="0"/>
                        <a:t>*</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7733752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Web interface development</a:t>
                      </a:r>
                    </a:p>
                  </a:txBody>
                  <a:tcPr/>
                </a:tc>
                <a:tc>
                  <a:txBody>
                    <a:bodyPr/>
                    <a:lstStyle/>
                    <a:p>
                      <a:endParaRPr lang="en-US"/>
                    </a:p>
                  </a:txBody>
                  <a:tcPr/>
                </a:tc>
                <a:tc>
                  <a:txBody>
                    <a:bodyPr/>
                    <a:lstStyle/>
                    <a:p>
                      <a:r>
                        <a:rPr lang="en-US" dirty="0" smtClean="0"/>
                        <a:t>*</a:t>
                      </a:r>
                      <a:endParaRPr lang="en-US" dirty="0"/>
                    </a:p>
                  </a:txBody>
                  <a:tcPr/>
                </a:tc>
                <a:tc>
                  <a:txBody>
                    <a:bodyPr/>
                    <a:lstStyle/>
                    <a:p>
                      <a:r>
                        <a:rPr lang="en-US" dirty="0" smtClean="0"/>
                        <a:t>*</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51098620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Mobile app development</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r>
                        <a:rPr lang="en-US" dirty="0" smtClean="0"/>
                        <a:t>*</a:t>
                      </a:r>
                      <a:endParaRPr lang="en-US" dirty="0"/>
                    </a:p>
                  </a:txBody>
                  <a:tcPr/>
                </a:tc>
                <a:tc>
                  <a:txBody>
                    <a:bodyPr/>
                    <a:lstStyle/>
                    <a:p>
                      <a:r>
                        <a:rPr lang="en-US" dirty="0" smtClean="0"/>
                        <a:t>*</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909597549"/>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testing AI with Test Case</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r>
                        <a:rPr lang="en-US" dirty="0" smtClean="0"/>
                        <a:t>*</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4402172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Processing a Ai algorithm</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r>
                        <a:rPr lang="en-US" dirty="0" smtClean="0"/>
                        <a:t>*</a:t>
                      </a:r>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67523003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testing and Debugging</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r>
                        <a:rPr lang="en-US" dirty="0" smtClean="0"/>
                        <a:t>*</a:t>
                      </a:r>
                      <a:endParaRPr lang="en-US" dirty="0"/>
                    </a:p>
                  </a:txBody>
                  <a:tcPr/>
                </a:tc>
                <a:tc>
                  <a:txBody>
                    <a:bodyPr/>
                    <a:lstStyle/>
                    <a:p>
                      <a:endParaRPr lang="en-US"/>
                    </a:p>
                  </a:txBody>
                  <a:tcPr/>
                </a:tc>
                <a:extLst>
                  <a:ext uri="{0D108BD9-81ED-4DB2-BD59-A6C34878D82A}">
                    <a16:rowId xmlns:a16="http://schemas.microsoft.com/office/drawing/2014/main" val="316008911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deploy on cloud</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r>
                        <a:rPr lang="en-US" dirty="0" smtClean="0"/>
                        <a:t>*</a:t>
                      </a:r>
                      <a:endParaRPr lang="en-US" dirty="0"/>
                    </a:p>
                  </a:txBody>
                  <a:tcPr/>
                </a:tc>
                <a:extLst>
                  <a:ext uri="{0D108BD9-81ED-4DB2-BD59-A6C34878D82A}">
                    <a16:rowId xmlns:a16="http://schemas.microsoft.com/office/drawing/2014/main" val="607320152"/>
                  </a:ext>
                </a:extLst>
              </a:tr>
            </a:tbl>
          </a:graphicData>
        </a:graphic>
      </p:graphicFrame>
    </p:spTree>
    <p:extLst>
      <p:ext uri="{BB962C8B-B14F-4D97-AF65-F5344CB8AC3E}">
        <p14:creationId xmlns:p14="http://schemas.microsoft.com/office/powerpoint/2010/main" val="35461095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smtClean="0"/>
              <a:t>References</a:t>
            </a:r>
            <a:endParaRPr lang="en-US" sz="3200" dirty="0"/>
          </a:p>
        </p:txBody>
      </p:sp>
      <p:sp>
        <p:nvSpPr>
          <p:cNvPr id="3" name="Content Placeholder 2"/>
          <p:cNvSpPr>
            <a:spLocks noGrp="1"/>
          </p:cNvSpPr>
          <p:nvPr>
            <p:ph sz="quarter" idx="1"/>
          </p:nvPr>
        </p:nvSpPr>
        <p:spPr/>
        <p:txBody>
          <a:bodyPr/>
          <a:lstStyle/>
          <a:p>
            <a:pPr marL="342900" indent="-342900">
              <a:buFont typeface="+mj-lt"/>
              <a:buAutoNum type="arabicPeriod"/>
            </a:pPr>
            <a:r>
              <a:rPr lang="en-US" sz="1600" dirty="0"/>
              <a:t>Aitkin, M. and </a:t>
            </a:r>
            <a:r>
              <a:rPr lang="en-US" sz="1600" dirty="0" err="1"/>
              <a:t>Foxall</a:t>
            </a:r>
            <a:r>
              <a:rPr lang="en-US" sz="1600" dirty="0"/>
              <a:t>, R. (2003). Statistical modelling of artificial neural networks using multi-layer perceptron. </a:t>
            </a:r>
            <a:r>
              <a:rPr lang="en-US" sz="1600" b="1" i="1" dirty="0"/>
              <a:t>Statistics and Computing</a:t>
            </a:r>
            <a:r>
              <a:rPr lang="en-US" sz="1600" dirty="0"/>
              <a:t> </a:t>
            </a:r>
            <a:r>
              <a:rPr lang="en-US" sz="1600" b="1" dirty="0"/>
              <a:t>13</a:t>
            </a:r>
            <a:r>
              <a:rPr lang="en-US" sz="1600" dirty="0"/>
              <a:t>, 227–239.</a:t>
            </a:r>
            <a:r>
              <a:rPr lang="en-US" sz="1600" dirty="0">
                <a:hlinkClick r:id="rId2"/>
              </a:rPr>
              <a:t>MathSciNet</a:t>
            </a:r>
            <a:r>
              <a:rPr lang="en-US" sz="1600" dirty="0">
                <a:hlinkClick r:id="rId3"/>
              </a:rPr>
              <a:t>CrossRef</a:t>
            </a:r>
            <a:r>
              <a:rPr lang="en-US" sz="1600" dirty="0">
                <a:hlinkClick r:id="rId4"/>
              </a:rPr>
              <a:t>Google </a:t>
            </a:r>
            <a:r>
              <a:rPr lang="en-US" sz="1600" dirty="0" smtClean="0">
                <a:hlinkClick r:id="rId4"/>
              </a:rPr>
              <a:t>Scholar</a:t>
            </a:r>
            <a:endParaRPr lang="en-US" sz="1600" dirty="0"/>
          </a:p>
          <a:p>
            <a:pPr marL="342900" indent="-342900">
              <a:buFont typeface="+mj-lt"/>
              <a:buAutoNum type="arabicPeriod"/>
            </a:pPr>
            <a:r>
              <a:rPr lang="en-US" sz="1600" dirty="0" err="1"/>
              <a:t>Alon</a:t>
            </a:r>
            <a:r>
              <a:rPr lang="en-US" sz="1600" dirty="0"/>
              <a:t>, I., Qi, M. and </a:t>
            </a:r>
            <a:r>
              <a:rPr lang="en-US" sz="1600" dirty="0" err="1"/>
              <a:t>Sadowski</a:t>
            </a:r>
            <a:r>
              <a:rPr lang="en-US" sz="1600" dirty="0"/>
              <a:t>, R.J. (2001). Forecasting aggregate retail sales: a comparison of artificial neural networks and traditional methods. </a:t>
            </a:r>
            <a:r>
              <a:rPr lang="en-US" sz="1600" b="1" i="1" dirty="0"/>
              <a:t>Journal of Retailer and Consumer Services</a:t>
            </a:r>
            <a:r>
              <a:rPr lang="en-US" sz="1600" dirty="0"/>
              <a:t> </a:t>
            </a:r>
            <a:r>
              <a:rPr lang="en-US" sz="1600" b="1" dirty="0"/>
              <a:t>8</a:t>
            </a:r>
            <a:r>
              <a:rPr lang="en-US" sz="1600" dirty="0"/>
              <a:t>, 147–156.</a:t>
            </a:r>
            <a:r>
              <a:rPr lang="en-US" sz="1600" dirty="0">
                <a:hlinkClick r:id="rId5"/>
              </a:rPr>
              <a:t>CrossRef</a:t>
            </a:r>
            <a:r>
              <a:rPr lang="en-US" sz="1600" dirty="0">
                <a:hlinkClick r:id="rId6"/>
              </a:rPr>
              <a:t>Google </a:t>
            </a:r>
            <a:r>
              <a:rPr lang="en-US" sz="1600" dirty="0" smtClean="0">
                <a:hlinkClick r:id="rId6"/>
              </a:rPr>
              <a:t>Scholar</a:t>
            </a:r>
            <a:endParaRPr lang="en-US" sz="1600" dirty="0"/>
          </a:p>
          <a:p>
            <a:pPr marL="342900" indent="-342900">
              <a:buFont typeface="+mj-lt"/>
              <a:buAutoNum type="arabicPeriod"/>
            </a:pPr>
            <a:r>
              <a:rPr lang="en-US" sz="1600" dirty="0"/>
              <a:t>Anders, U. and </a:t>
            </a:r>
            <a:r>
              <a:rPr lang="en-US" sz="1600" dirty="0" err="1"/>
              <a:t>Korn</a:t>
            </a:r>
            <a:r>
              <a:rPr lang="en-US" sz="1600" dirty="0"/>
              <a:t>, 0. (1999). Model selection in neural networks. </a:t>
            </a:r>
            <a:r>
              <a:rPr lang="en-US" sz="1600" b="1" i="1" dirty="0"/>
              <a:t>Neural Networks</a:t>
            </a:r>
            <a:r>
              <a:rPr lang="en-US" sz="1600" dirty="0"/>
              <a:t> </a:t>
            </a:r>
            <a:r>
              <a:rPr lang="en-US" sz="1600" b="1" dirty="0"/>
              <a:t>12</a:t>
            </a:r>
            <a:r>
              <a:rPr lang="en-US" sz="1600" dirty="0"/>
              <a:t>, 309–323.</a:t>
            </a:r>
            <a:r>
              <a:rPr lang="en-US" sz="1600" dirty="0">
                <a:hlinkClick r:id="rId7"/>
              </a:rPr>
              <a:t>CrossRef</a:t>
            </a:r>
            <a:r>
              <a:rPr lang="en-US" sz="1600" dirty="0">
                <a:hlinkClick r:id="rId8"/>
              </a:rPr>
              <a:t>Google </a:t>
            </a:r>
            <a:r>
              <a:rPr lang="en-US" sz="1600" dirty="0" smtClean="0">
                <a:hlinkClick r:id="rId8"/>
              </a:rPr>
              <a:t>Scholar</a:t>
            </a:r>
            <a:endParaRPr lang="en-US" sz="1600" dirty="0"/>
          </a:p>
          <a:p>
            <a:pPr marL="342900" indent="-342900">
              <a:buFont typeface="+mj-lt"/>
              <a:buAutoNum type="arabicPeriod"/>
            </a:pPr>
            <a:r>
              <a:rPr lang="en-US" sz="1600" dirty="0"/>
              <a:t>Barat, C., </a:t>
            </a:r>
            <a:r>
              <a:rPr lang="en-US" sz="1600" dirty="0" err="1"/>
              <a:t>Loaiza</a:t>
            </a:r>
            <a:r>
              <a:rPr lang="en-US" sz="1600" dirty="0"/>
              <a:t>, H., Colle, E. and </a:t>
            </a:r>
            <a:r>
              <a:rPr lang="en-US" sz="1600" dirty="0" err="1"/>
              <a:t>Lelandais</a:t>
            </a:r>
            <a:r>
              <a:rPr lang="en-US" sz="1600" dirty="0"/>
              <a:t>, S. (2000). Neural and statistical classifiers. Can such approaches be complementary? In: </a:t>
            </a:r>
            <a:r>
              <a:rPr lang="en-US" sz="1600" b="1" i="1" dirty="0"/>
              <a:t>Instrumentation and Measurement Technology Conference</a:t>
            </a:r>
            <a:r>
              <a:rPr lang="en-US" sz="1600" dirty="0"/>
              <a:t>, </a:t>
            </a:r>
            <a:r>
              <a:rPr lang="en-US" sz="1600" i="1" dirty="0"/>
              <a:t>Vol</a:t>
            </a:r>
            <a:r>
              <a:rPr lang="en-US" sz="1600" dirty="0"/>
              <a:t>. </a:t>
            </a:r>
            <a:r>
              <a:rPr lang="en-US" sz="1600" b="1" dirty="0"/>
              <a:t>3</a:t>
            </a:r>
            <a:r>
              <a:rPr lang="en-US" sz="1600" dirty="0"/>
              <a:t>, pp. 1480–1486.</a:t>
            </a:r>
            <a:r>
              <a:rPr lang="en-US" sz="1600" dirty="0">
                <a:hlinkClick r:id="rId9"/>
              </a:rPr>
              <a:t>Google </a:t>
            </a:r>
            <a:r>
              <a:rPr lang="en-US" sz="1600" dirty="0" smtClean="0">
                <a:hlinkClick r:id="rId9"/>
              </a:rPr>
              <a:t>Scholar</a:t>
            </a:r>
            <a:endParaRPr lang="en-US" sz="1600" dirty="0"/>
          </a:p>
          <a:p>
            <a:pPr marL="342900" indent="-342900">
              <a:buFont typeface="+mj-lt"/>
              <a:buAutoNum type="arabicPeriod"/>
            </a:pPr>
            <a:r>
              <a:rPr lang="en-US" sz="1600" dirty="0"/>
              <a:t>Bastos </a:t>
            </a:r>
            <a:r>
              <a:rPr lang="en-US" sz="1600" dirty="0" err="1"/>
              <a:t>Cavalcante</a:t>
            </a:r>
            <a:r>
              <a:rPr lang="en-US" sz="1600" dirty="0"/>
              <a:t>, R. and </a:t>
            </a:r>
            <a:r>
              <a:rPr lang="en-US" sz="1600" dirty="0" err="1"/>
              <a:t>Ludemir</a:t>
            </a:r>
            <a:r>
              <a:rPr lang="en-US" sz="1600" dirty="0"/>
              <a:t>, T.B. (2001). Design of neural networks for time series prediction using case-initialized genetic algorithms. In: </a:t>
            </a:r>
            <a:r>
              <a:rPr lang="en-US" sz="1600" b="1" i="1" dirty="0"/>
              <a:t>Proceedings 8th International Conference on Neural Information Processing</a:t>
            </a:r>
            <a:r>
              <a:rPr lang="en-US" sz="1600" dirty="0"/>
              <a:t>, pp. 382–387.</a:t>
            </a:r>
            <a:r>
              <a:rPr lang="en-US" sz="1600" dirty="0">
                <a:hlinkClick r:id="rId10"/>
              </a:rPr>
              <a:t>Google </a:t>
            </a:r>
            <a:r>
              <a:rPr lang="en-US" sz="1600" dirty="0" smtClean="0">
                <a:hlinkClick r:id="rId10"/>
              </a:rPr>
              <a:t>Scholar</a:t>
            </a:r>
            <a:endParaRPr lang="en-US" sz="1600" dirty="0"/>
          </a:p>
          <a:p>
            <a:pPr marL="342900" indent="-342900">
              <a:buFont typeface="+mj-lt"/>
              <a:buAutoNum type="arabicPeriod"/>
            </a:pPr>
            <a:r>
              <a:rPr lang="en-US" sz="1600" dirty="0" err="1"/>
              <a:t>Benediktsson</a:t>
            </a:r>
            <a:r>
              <a:rPr lang="en-US" sz="1600" dirty="0"/>
              <a:t>, J.A. and Swain, P.H. (1990). Neural network approaches versus statistical methods in classification of multisource remote sensing data. </a:t>
            </a:r>
            <a:r>
              <a:rPr lang="en-US" sz="1600" b="1" i="1" dirty="0"/>
              <a:t>IEEE Trans. on Geoscience and Remote Sensing</a:t>
            </a:r>
            <a:r>
              <a:rPr lang="en-US" sz="1600" dirty="0"/>
              <a:t> 28 (4), 540–552.</a:t>
            </a:r>
            <a:r>
              <a:rPr lang="en-US" sz="1600" dirty="0">
                <a:hlinkClick r:id="rId11"/>
              </a:rPr>
              <a:t>CrossRef</a:t>
            </a:r>
            <a:r>
              <a:rPr lang="en-US" sz="1600" dirty="0">
                <a:hlinkClick r:id="rId12"/>
              </a:rPr>
              <a:t>Google </a:t>
            </a:r>
            <a:r>
              <a:rPr lang="en-US" sz="1600" dirty="0" smtClean="0">
                <a:hlinkClick r:id="rId12"/>
              </a:rPr>
              <a:t>Scholar</a:t>
            </a:r>
            <a:endParaRPr lang="en-US" sz="16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24</a:t>
            </a:fld>
            <a:endParaRPr lang="en-US"/>
          </a:p>
        </p:txBody>
      </p:sp>
    </p:spTree>
    <p:extLst>
      <p:ext uri="{BB962C8B-B14F-4D97-AF65-F5344CB8AC3E}">
        <p14:creationId xmlns:p14="http://schemas.microsoft.com/office/powerpoint/2010/main" val="40858624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838200" y="533400"/>
            <a:ext cx="7772400" cy="4572000"/>
          </a:xfrm>
        </p:spPr>
        <p:txBody>
          <a:bodyPr/>
          <a:lstStyle/>
          <a:p>
            <a:endParaRPr lang="en-US" sz="1600" dirty="0"/>
          </a:p>
          <a:p>
            <a:r>
              <a:rPr lang="en-US" sz="1600" dirty="0"/>
              <a:t>Bernier, J.L., Gonzalez, J., </a:t>
            </a:r>
            <a:r>
              <a:rPr lang="en-US" sz="1600" dirty="0" err="1"/>
              <a:t>Canas</a:t>
            </a:r>
            <a:r>
              <a:rPr lang="en-US" sz="1600" dirty="0"/>
              <a:t>, A. and Diaz, A.F. (2002). Evaluating the impact of multiplicative input perturbations on radial basis function networks. In: </a:t>
            </a:r>
            <a:r>
              <a:rPr lang="en-US" sz="1600" b="1" i="1" dirty="0"/>
              <a:t>European Symposium on Artificial Neural Networks</a:t>
            </a:r>
            <a:r>
              <a:rPr lang="en-US" sz="1600" dirty="0"/>
              <a:t>, pp. 237–244.</a:t>
            </a:r>
            <a:r>
              <a:rPr lang="en-US" sz="1600" dirty="0">
                <a:hlinkClick r:id="rId2"/>
              </a:rPr>
              <a:t>Google </a:t>
            </a:r>
            <a:r>
              <a:rPr lang="en-US" sz="1600" dirty="0" smtClean="0">
                <a:hlinkClick r:id="rId2"/>
              </a:rPr>
              <a:t>Scholar</a:t>
            </a:r>
            <a:endParaRPr lang="en-US" sz="1600" dirty="0"/>
          </a:p>
          <a:p>
            <a:r>
              <a:rPr lang="en-US" sz="1600" dirty="0" err="1"/>
              <a:t>Bissessur</a:t>
            </a:r>
            <a:r>
              <a:rPr lang="en-US" sz="1600" dirty="0"/>
              <a:t>, Y., Martin, E.B., Morris, A.J. and </a:t>
            </a:r>
            <a:r>
              <a:rPr lang="en-US" sz="1600" dirty="0" err="1"/>
              <a:t>Kitson</a:t>
            </a:r>
            <a:r>
              <a:rPr lang="en-US" sz="1600" dirty="0"/>
              <a:t>, P. (2000). Fault detection in hot steel rolling using neural networks and multivariate statistics. </a:t>
            </a:r>
            <a:r>
              <a:rPr lang="en-US" sz="1600" b="1" i="1" dirty="0"/>
              <a:t>IEE Proc. Control Theory and Applications</a:t>
            </a:r>
            <a:r>
              <a:rPr lang="en-US" sz="1600" dirty="0"/>
              <a:t> </a:t>
            </a:r>
            <a:r>
              <a:rPr lang="en-US" sz="1600" b="1" dirty="0"/>
              <a:t>147</a:t>
            </a:r>
            <a:r>
              <a:rPr lang="en-US" sz="1600" dirty="0"/>
              <a:t> (6), 633–640.</a:t>
            </a:r>
            <a:r>
              <a:rPr lang="en-US" sz="1600" dirty="0">
                <a:hlinkClick r:id="rId3"/>
              </a:rPr>
              <a:t>CrossRef</a:t>
            </a:r>
            <a:r>
              <a:rPr lang="en-US" sz="1600" dirty="0">
                <a:hlinkClick r:id="rId4"/>
              </a:rPr>
              <a:t>Google </a:t>
            </a:r>
            <a:r>
              <a:rPr lang="en-US" sz="1600" dirty="0" smtClean="0">
                <a:hlinkClick r:id="rId4"/>
              </a:rPr>
              <a:t>Scholar</a:t>
            </a:r>
            <a:endParaRPr lang="en-US" sz="1600" dirty="0"/>
          </a:p>
          <a:p>
            <a:r>
              <a:rPr lang="en-US" sz="1600" dirty="0" err="1"/>
              <a:t>Blough</a:t>
            </a:r>
            <a:r>
              <a:rPr lang="en-US" sz="1600" dirty="0"/>
              <a:t>, D.K. and Anderson, K.K. (1994). A comparison of artificial neural networks and statistical analyses. Tech. Rep. Pacific Northwest National Laboratory, Richland, Washington, 1–38.</a:t>
            </a:r>
            <a:r>
              <a:rPr lang="en-US" sz="1600" dirty="0">
                <a:hlinkClick r:id="rId5"/>
              </a:rPr>
              <a:t>CrossRef</a:t>
            </a:r>
            <a:r>
              <a:rPr lang="en-US" sz="1600" dirty="0">
                <a:hlinkClick r:id="rId6"/>
              </a:rPr>
              <a:t>Google </a:t>
            </a:r>
            <a:r>
              <a:rPr lang="en-US" sz="1600" dirty="0" smtClean="0">
                <a:hlinkClick r:id="rId6"/>
              </a:rPr>
              <a:t>Scholar</a:t>
            </a:r>
            <a:endParaRPr lang="en-US" sz="1600" dirty="0"/>
          </a:p>
          <a:p>
            <a:r>
              <a:rPr lang="en-US" sz="1600" dirty="0" err="1"/>
              <a:t>Bouqata</a:t>
            </a:r>
            <a:r>
              <a:rPr lang="en-US" sz="1600" dirty="0"/>
              <a:t>, B., </a:t>
            </a:r>
            <a:r>
              <a:rPr lang="en-US" sz="1600" dirty="0" err="1"/>
              <a:t>Bensaid</a:t>
            </a:r>
            <a:r>
              <a:rPr lang="en-US" sz="1600" dirty="0"/>
              <a:t>, A., </a:t>
            </a:r>
            <a:r>
              <a:rPr lang="en-US" sz="1600" dirty="0" err="1"/>
              <a:t>Palliam</a:t>
            </a:r>
            <a:r>
              <a:rPr lang="en-US" sz="1600" dirty="0"/>
              <a:t>, R. and Gómez </a:t>
            </a:r>
            <a:r>
              <a:rPr lang="en-US" sz="1600" dirty="0" err="1"/>
              <a:t>Skarmeta</a:t>
            </a:r>
            <a:r>
              <a:rPr lang="en-US" sz="1600" dirty="0"/>
              <a:t>, A.F. (2000). Time series prediction using crisp and fuzzy neural networks: a comparative study. In: </a:t>
            </a:r>
            <a:r>
              <a:rPr lang="en-US" sz="1600" i="1" dirty="0"/>
              <a:t>Proceedings Conf. on Comp. Intelligence for</a:t>
            </a:r>
            <a:r>
              <a:rPr lang="en-US" sz="1600" dirty="0"/>
              <a:t> </a:t>
            </a:r>
            <a:r>
              <a:rPr lang="en-US" sz="1600" b="1" i="1" dirty="0"/>
              <a:t>Financial</a:t>
            </a:r>
            <a:r>
              <a:rPr lang="en-US" sz="1600" dirty="0"/>
              <a:t> </a:t>
            </a:r>
            <a:r>
              <a:rPr lang="en-US" sz="1600" b="1" i="1" dirty="0"/>
              <a:t>Engineering</a:t>
            </a:r>
            <a:r>
              <a:rPr lang="en-US" sz="1600" dirty="0"/>
              <a:t>, pp. 170173.</a:t>
            </a:r>
            <a:r>
              <a:rPr lang="en-US" sz="1600" dirty="0">
                <a:hlinkClick r:id="rId7"/>
              </a:rPr>
              <a:t>Google Scholar</a:t>
            </a:r>
            <a:endParaRPr lang="en-US" sz="1600" dirty="0"/>
          </a:p>
          <a:p>
            <a:endParaRPr lang="en-IN" sz="1600" dirty="0"/>
          </a:p>
          <a:p>
            <a:endParaRPr lang="en-US" sz="16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25</a:t>
            </a:fld>
            <a:endParaRPr lang="en-US"/>
          </a:p>
        </p:txBody>
      </p:sp>
    </p:spTree>
    <p:extLst>
      <p:ext uri="{BB962C8B-B14F-4D97-AF65-F5344CB8AC3E}">
        <p14:creationId xmlns:p14="http://schemas.microsoft.com/office/powerpoint/2010/main" val="33359582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Online Certification Courses</a:t>
            </a:r>
            <a:endParaRPr lang="en-US" sz="3200" dirty="0"/>
          </a:p>
        </p:txBody>
      </p:sp>
      <p:sp>
        <p:nvSpPr>
          <p:cNvPr id="3" name="Content Placeholder 2"/>
          <p:cNvSpPr>
            <a:spLocks noGrp="1"/>
          </p:cNvSpPr>
          <p:nvPr>
            <p:ph sz="quarter" idx="1"/>
          </p:nvPr>
        </p:nvSpPr>
        <p:spPr/>
        <p:txBody>
          <a:bodyPr/>
          <a:lstStyle/>
          <a:p>
            <a:pPr marL="0" indent="0" algn="ctr">
              <a:buNone/>
            </a:pPr>
            <a:r>
              <a:rPr lang="en-US" sz="1800" b="1" i="1" dirty="0"/>
              <a:t>VIGNESH A</a:t>
            </a:r>
          </a:p>
          <a:p>
            <a:pPr marL="0" indent="0" algn="ctr">
              <a:buNone/>
            </a:pPr>
            <a:r>
              <a:rPr lang="en-US" sz="1800" dirty="0"/>
              <a:t>Coursera - Introduction to Recommender Systems Non Personalized and Content Based - University of Minnesota</a:t>
            </a:r>
          </a:p>
          <a:p>
            <a:pPr marL="0" indent="0" algn="ctr">
              <a:buNone/>
            </a:pPr>
            <a:endParaRPr lang="en-US" sz="18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26</a:t>
            </a:fld>
            <a:endParaRPr lang="en-US"/>
          </a:p>
        </p:txBody>
      </p:sp>
      <p:pic>
        <p:nvPicPr>
          <p:cNvPr id="6" name="Picture 5"/>
          <p:cNvPicPr>
            <a:picLocks noChangeAspect="1"/>
          </p:cNvPicPr>
          <p:nvPr/>
        </p:nvPicPr>
        <p:blipFill>
          <a:blip r:embed="rId2"/>
          <a:stretch>
            <a:fillRect/>
          </a:stretch>
        </p:blipFill>
        <p:spPr>
          <a:xfrm>
            <a:off x="2057400" y="2362200"/>
            <a:ext cx="5334000" cy="3967266"/>
          </a:xfrm>
          <a:prstGeom prst="rect">
            <a:avLst/>
          </a:prstGeom>
        </p:spPr>
      </p:pic>
    </p:spTree>
    <p:extLst>
      <p:ext uri="{BB962C8B-B14F-4D97-AF65-F5344CB8AC3E}">
        <p14:creationId xmlns:p14="http://schemas.microsoft.com/office/powerpoint/2010/main" val="40431998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Online Certification Courses</a:t>
            </a:r>
            <a:endParaRPr lang="en-US" sz="3200" dirty="0"/>
          </a:p>
        </p:txBody>
      </p:sp>
      <p:sp>
        <p:nvSpPr>
          <p:cNvPr id="3" name="Content Placeholder 2"/>
          <p:cNvSpPr>
            <a:spLocks noGrp="1"/>
          </p:cNvSpPr>
          <p:nvPr>
            <p:ph sz="quarter" idx="1"/>
          </p:nvPr>
        </p:nvSpPr>
        <p:spPr/>
        <p:txBody>
          <a:bodyPr/>
          <a:lstStyle/>
          <a:p>
            <a:pPr marL="0" indent="0" algn="ctr">
              <a:buNone/>
            </a:pPr>
            <a:r>
              <a:rPr lang="en-US" sz="1800" b="1" i="1" dirty="0"/>
              <a:t>SUSILKUMAR M</a:t>
            </a:r>
          </a:p>
          <a:p>
            <a:pPr marL="0" indent="0" algn="ctr">
              <a:buNone/>
            </a:pPr>
            <a:r>
              <a:rPr lang="en-US" sz="1800" dirty="0"/>
              <a:t>Applied Machine Learning in Python</a:t>
            </a:r>
          </a:p>
          <a:p>
            <a:pPr marL="0" indent="0" algn="ctr">
              <a:buNone/>
            </a:pPr>
            <a:endParaRPr lang="en-US" sz="18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27</a:t>
            </a:fld>
            <a:endParaRPr lang="en-US"/>
          </a:p>
        </p:txBody>
      </p:sp>
      <p:pic>
        <p:nvPicPr>
          <p:cNvPr id="7" name="Picture 6"/>
          <p:cNvPicPr>
            <a:picLocks noChangeAspect="1"/>
          </p:cNvPicPr>
          <p:nvPr/>
        </p:nvPicPr>
        <p:blipFill>
          <a:blip r:embed="rId2"/>
          <a:stretch>
            <a:fillRect/>
          </a:stretch>
        </p:blipFill>
        <p:spPr>
          <a:xfrm>
            <a:off x="1828800" y="2157770"/>
            <a:ext cx="5410200" cy="3915759"/>
          </a:xfrm>
          <a:prstGeom prst="rect">
            <a:avLst/>
          </a:prstGeom>
        </p:spPr>
      </p:pic>
    </p:spTree>
    <p:extLst>
      <p:ext uri="{BB962C8B-B14F-4D97-AF65-F5344CB8AC3E}">
        <p14:creationId xmlns:p14="http://schemas.microsoft.com/office/powerpoint/2010/main" val="24532995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00" y="0"/>
            <a:ext cx="7772400" cy="3306762"/>
          </a:xfrm>
        </p:spPr>
        <p:txBody>
          <a:bodyPr/>
          <a:lstStyle/>
          <a:p>
            <a:r>
              <a:rPr lang="en-US" dirty="0" smtClean="0"/>
              <a:t>THANK YOU</a:t>
            </a:r>
            <a:endParaRPr lang="en-US"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28</a:t>
            </a:fld>
            <a:endParaRPr lang="en-US"/>
          </a:p>
        </p:txBody>
      </p:sp>
    </p:spTree>
    <p:extLst>
      <p:ext uri="{BB962C8B-B14F-4D97-AF65-F5344CB8AC3E}">
        <p14:creationId xmlns:p14="http://schemas.microsoft.com/office/powerpoint/2010/main" val="21287203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29</a:t>
            </a:fld>
            <a:endParaRPr lang="en-US"/>
          </a:p>
        </p:txBody>
      </p:sp>
    </p:spTree>
    <p:extLst>
      <p:ext uri="{BB962C8B-B14F-4D97-AF65-F5344CB8AC3E}">
        <p14:creationId xmlns:p14="http://schemas.microsoft.com/office/powerpoint/2010/main" val="10209796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sz="quarter" idx="1"/>
          </p:nvPr>
        </p:nvSpPr>
        <p:spPr/>
        <p:txBody>
          <a:bodyPr/>
          <a:lstStyle/>
          <a:p>
            <a:r>
              <a:rPr lang="en-US" dirty="0"/>
              <a:t>The following are the objectives of our proposed idea</a:t>
            </a:r>
          </a:p>
          <a:p>
            <a:pPr lvl="1"/>
            <a:r>
              <a:rPr lang="en-US" sz="2000" dirty="0">
                <a:solidFill>
                  <a:schemeClr val="tx1">
                    <a:lumMod val="75000"/>
                    <a:lumOff val="25000"/>
                  </a:schemeClr>
                </a:solidFill>
              </a:rPr>
              <a:t>To develop a network of clusters using various attributes. </a:t>
            </a:r>
            <a:endParaRPr lang="en-US" sz="2000" dirty="0" smtClean="0">
              <a:solidFill>
                <a:schemeClr val="tx1">
                  <a:lumMod val="75000"/>
                  <a:lumOff val="25000"/>
                </a:schemeClr>
              </a:solidFill>
            </a:endParaRPr>
          </a:p>
          <a:p>
            <a:pPr lvl="1"/>
            <a:r>
              <a:rPr lang="en-US" sz="2000" dirty="0" smtClean="0">
                <a:solidFill>
                  <a:schemeClr val="tx1">
                    <a:lumMod val="75000"/>
                    <a:lumOff val="25000"/>
                  </a:schemeClr>
                </a:solidFill>
              </a:rPr>
              <a:t>To </a:t>
            </a:r>
            <a:r>
              <a:rPr lang="en-US" sz="2000" dirty="0">
                <a:solidFill>
                  <a:schemeClr val="tx1">
                    <a:lumMod val="75000"/>
                    <a:lumOff val="25000"/>
                  </a:schemeClr>
                </a:solidFill>
              </a:rPr>
              <a:t>develop a mining algorithm for analyzing crops and soil factors</a:t>
            </a:r>
            <a:r>
              <a:rPr lang="en-US" sz="2000" dirty="0" smtClean="0">
                <a:solidFill>
                  <a:schemeClr val="tx1">
                    <a:lumMod val="75000"/>
                    <a:lumOff val="25000"/>
                  </a:schemeClr>
                </a:solidFill>
              </a:rPr>
              <a:t>.</a:t>
            </a:r>
          </a:p>
          <a:p>
            <a:pPr lvl="1"/>
            <a:r>
              <a:rPr lang="en-US" sz="2000" dirty="0" smtClean="0">
                <a:solidFill>
                  <a:schemeClr val="tx1">
                    <a:lumMod val="75000"/>
                    <a:lumOff val="25000"/>
                  </a:schemeClr>
                </a:solidFill>
              </a:rPr>
              <a:t>Result </a:t>
            </a:r>
            <a:r>
              <a:rPr lang="en-US" sz="2000" dirty="0">
                <a:solidFill>
                  <a:schemeClr val="tx1">
                    <a:lumMod val="75000"/>
                    <a:lumOff val="25000"/>
                  </a:schemeClr>
                </a:solidFill>
              </a:rPr>
              <a:t>from mining will be used to provide recommendation of crops in future</a:t>
            </a:r>
            <a:r>
              <a:rPr lang="en-US" sz="2000" dirty="0" smtClean="0">
                <a:solidFill>
                  <a:schemeClr val="tx1">
                    <a:lumMod val="75000"/>
                    <a:lumOff val="25000"/>
                  </a:schemeClr>
                </a:solidFill>
              </a:rPr>
              <a:t>.</a:t>
            </a:r>
          </a:p>
          <a:p>
            <a:pPr lvl="1"/>
            <a:r>
              <a:rPr lang="en-US" sz="2000" dirty="0" smtClean="0">
                <a:solidFill>
                  <a:schemeClr val="tx1">
                    <a:lumMod val="75000"/>
                    <a:lumOff val="25000"/>
                  </a:schemeClr>
                </a:solidFill>
              </a:rPr>
              <a:t>Crops </a:t>
            </a:r>
            <a:r>
              <a:rPr lang="en-US" sz="2000" dirty="0">
                <a:solidFill>
                  <a:schemeClr val="tx1">
                    <a:lumMod val="75000"/>
                    <a:lumOff val="25000"/>
                  </a:schemeClr>
                </a:solidFill>
              </a:rPr>
              <a:t>can thus be cultivated on rotation basis with maximum yield.</a:t>
            </a:r>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3</a:t>
            </a:fld>
            <a:endParaRPr lang="en-US"/>
          </a:p>
        </p:txBody>
      </p:sp>
    </p:spTree>
    <p:extLst>
      <p:ext uri="{BB962C8B-B14F-4D97-AF65-F5344CB8AC3E}">
        <p14:creationId xmlns:p14="http://schemas.microsoft.com/office/powerpoint/2010/main" val="22446445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Live Coding and demo</a:t>
            </a:r>
            <a:endParaRPr lang="en-US" dirty="0"/>
          </a:p>
        </p:txBody>
      </p:sp>
      <p:sp>
        <p:nvSpPr>
          <p:cNvPr id="3" name="Content Placeholder 2"/>
          <p:cNvSpPr>
            <a:spLocks noGrp="1"/>
          </p:cNvSpPr>
          <p:nvPr>
            <p:ph sz="quarter" idx="1"/>
          </p:nvPr>
        </p:nvSpPr>
        <p:spPr>
          <a:xfrm>
            <a:off x="914400" y="1447800"/>
            <a:ext cx="7772400" cy="1676400"/>
          </a:xfrm>
        </p:spPr>
        <p:txBody>
          <a:bodyPr/>
          <a:lstStyle/>
          <a:p>
            <a:r>
              <a:rPr lang="en-US" dirty="0">
                <a:hlinkClick r:id="rId2"/>
              </a:rPr>
              <a:t>https://github.com/CreativeCrops/Review-II/blob/master/review%20ii.ipynb</a:t>
            </a:r>
            <a:endParaRPr lang="en-US"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30</a:t>
            </a:fld>
            <a:endParaRPr lang="en-US"/>
          </a:p>
        </p:txBody>
      </p:sp>
    </p:spTree>
    <p:extLst>
      <p:ext uri="{BB962C8B-B14F-4D97-AF65-F5344CB8AC3E}">
        <p14:creationId xmlns:p14="http://schemas.microsoft.com/office/powerpoint/2010/main" val="19161937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Content Placeholder 2"/>
          <p:cNvSpPr>
            <a:spLocks noGrp="1"/>
          </p:cNvSpPr>
          <p:nvPr>
            <p:ph sz="quarter" idx="1"/>
          </p:nvPr>
        </p:nvSpPr>
        <p:spPr>
          <a:xfrm>
            <a:off x="990600" y="1851819"/>
            <a:ext cx="7772400" cy="1295400"/>
          </a:xfrm>
        </p:spPr>
        <p:txBody>
          <a:bodyPr/>
          <a:lstStyle/>
          <a:p>
            <a:pPr marL="0" indent="0">
              <a:buNone/>
            </a:pPr>
            <a:r>
              <a:rPr lang="en-US" sz="2000" dirty="0" smtClean="0"/>
              <a:t>To </a:t>
            </a:r>
            <a:r>
              <a:rPr lang="en-US" sz="2000" dirty="0"/>
              <a:t>improve agriculture the various factors will be made into consideration and the results from them will provide recommendation.</a:t>
            </a:r>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4</a:t>
            </a:fld>
            <a:endParaRPr lang="en-US"/>
          </a:p>
        </p:txBody>
      </p:sp>
    </p:spTree>
    <p:extLst>
      <p:ext uri="{BB962C8B-B14F-4D97-AF65-F5344CB8AC3E}">
        <p14:creationId xmlns:p14="http://schemas.microsoft.com/office/powerpoint/2010/main" val="25023380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Literature Identified and Findings </a:t>
            </a:r>
          </a:p>
        </p:txBody>
      </p:sp>
      <p:sp>
        <p:nvSpPr>
          <p:cNvPr id="3" name="Content Placeholder 2"/>
          <p:cNvSpPr>
            <a:spLocks noGrp="1"/>
          </p:cNvSpPr>
          <p:nvPr>
            <p:ph sz="quarter" idx="1"/>
          </p:nvPr>
        </p:nvSpPr>
        <p:spPr/>
        <p:txBody>
          <a:bodyPr/>
          <a:lstStyle/>
          <a:p>
            <a:r>
              <a:rPr lang="en-US" sz="1800" dirty="0" smtClean="0"/>
              <a:t>Aitkin</a:t>
            </a:r>
            <a:r>
              <a:rPr lang="en-US" sz="1800" dirty="0"/>
              <a:t>, M. and </a:t>
            </a:r>
            <a:r>
              <a:rPr lang="en-US" sz="1800" dirty="0" err="1"/>
              <a:t>Foxall</a:t>
            </a:r>
            <a:r>
              <a:rPr lang="en-US" sz="1800" dirty="0"/>
              <a:t>, R. (2003). Statistical modelling of artificial neural networks using multi-layer perceptron. </a:t>
            </a:r>
            <a:r>
              <a:rPr lang="en-US" sz="1800" b="1" i="1" dirty="0"/>
              <a:t>Statistics and Computing</a:t>
            </a:r>
            <a:r>
              <a:rPr lang="en-US" sz="1800" dirty="0"/>
              <a:t> </a:t>
            </a:r>
            <a:r>
              <a:rPr lang="en-US" sz="1800" b="1" dirty="0"/>
              <a:t>13</a:t>
            </a:r>
            <a:r>
              <a:rPr lang="en-US" sz="1800" dirty="0"/>
              <a:t>, 227–239.</a:t>
            </a:r>
            <a:r>
              <a:rPr lang="en-US" sz="1800" dirty="0">
                <a:hlinkClick r:id="rId2"/>
              </a:rPr>
              <a:t>MathSciNet</a:t>
            </a:r>
            <a:r>
              <a:rPr lang="en-US" sz="1800" dirty="0">
                <a:hlinkClick r:id="rId3"/>
              </a:rPr>
              <a:t>CrossRef</a:t>
            </a:r>
            <a:r>
              <a:rPr lang="en-US" sz="1800" dirty="0">
                <a:hlinkClick r:id="rId4"/>
              </a:rPr>
              <a:t>Google Scholar</a:t>
            </a:r>
            <a:endParaRPr lang="en-US" sz="1800" dirty="0"/>
          </a:p>
          <a:p>
            <a:r>
              <a:rPr lang="en-US" sz="1800" dirty="0" err="1" smtClean="0"/>
              <a:t>Alon</a:t>
            </a:r>
            <a:r>
              <a:rPr lang="en-US" sz="1800" dirty="0"/>
              <a:t>, I., Qi, M. and </a:t>
            </a:r>
            <a:r>
              <a:rPr lang="en-US" sz="1800" dirty="0" err="1"/>
              <a:t>Sadowski</a:t>
            </a:r>
            <a:r>
              <a:rPr lang="en-US" sz="1800" dirty="0"/>
              <a:t>, R.J. (2001). Forecasting aggregate retail sales: a comparison of artificial neural networks and traditional methods. </a:t>
            </a:r>
            <a:r>
              <a:rPr lang="en-US" sz="1800" b="1" i="1" dirty="0"/>
              <a:t>Journal of Retailer and Consumer Services</a:t>
            </a:r>
            <a:r>
              <a:rPr lang="en-US" sz="1800" dirty="0"/>
              <a:t> </a:t>
            </a:r>
            <a:r>
              <a:rPr lang="en-US" sz="1800" b="1" dirty="0"/>
              <a:t>8</a:t>
            </a:r>
            <a:r>
              <a:rPr lang="en-US" sz="1800" dirty="0"/>
              <a:t>, 147–156.</a:t>
            </a:r>
            <a:r>
              <a:rPr lang="en-US" sz="1800" dirty="0">
                <a:hlinkClick r:id="rId5"/>
              </a:rPr>
              <a:t>CrossRef</a:t>
            </a:r>
            <a:r>
              <a:rPr lang="en-US" sz="1800" dirty="0">
                <a:hlinkClick r:id="rId6"/>
              </a:rPr>
              <a:t>Google Scholar</a:t>
            </a:r>
            <a:endParaRPr lang="en-US" sz="1800" dirty="0"/>
          </a:p>
          <a:p>
            <a:r>
              <a:rPr lang="en-US" sz="1800" dirty="0" smtClean="0"/>
              <a:t>Anders</a:t>
            </a:r>
            <a:r>
              <a:rPr lang="en-US" sz="1800" dirty="0"/>
              <a:t>, U. and </a:t>
            </a:r>
            <a:r>
              <a:rPr lang="en-US" sz="1800" dirty="0" err="1"/>
              <a:t>Korn</a:t>
            </a:r>
            <a:r>
              <a:rPr lang="en-US" sz="1800" dirty="0"/>
              <a:t>, 0. (1999). Model selection in neural networks. </a:t>
            </a:r>
            <a:r>
              <a:rPr lang="en-US" sz="1800" b="1" i="1" dirty="0"/>
              <a:t>Neural Networks</a:t>
            </a:r>
            <a:r>
              <a:rPr lang="en-US" sz="1800" dirty="0"/>
              <a:t> </a:t>
            </a:r>
            <a:r>
              <a:rPr lang="en-US" sz="1800" b="1" dirty="0"/>
              <a:t>12</a:t>
            </a:r>
            <a:r>
              <a:rPr lang="en-US" sz="1800" dirty="0"/>
              <a:t>, 309–323.</a:t>
            </a:r>
            <a:r>
              <a:rPr lang="en-US" sz="1800" dirty="0">
                <a:hlinkClick r:id="rId7"/>
              </a:rPr>
              <a:t>CrossRef</a:t>
            </a:r>
            <a:r>
              <a:rPr lang="en-US" sz="1800" dirty="0">
                <a:hlinkClick r:id="rId8"/>
              </a:rPr>
              <a:t>Google Scholar</a:t>
            </a:r>
            <a:endParaRPr lang="en-US" sz="1800" dirty="0"/>
          </a:p>
          <a:p>
            <a:r>
              <a:rPr lang="en-US" sz="1800" dirty="0" smtClean="0"/>
              <a:t>Barat</a:t>
            </a:r>
            <a:r>
              <a:rPr lang="en-US" sz="1800" dirty="0"/>
              <a:t>, C., </a:t>
            </a:r>
            <a:r>
              <a:rPr lang="en-US" sz="1800" dirty="0" err="1"/>
              <a:t>Loaiza</a:t>
            </a:r>
            <a:r>
              <a:rPr lang="en-US" sz="1800" dirty="0"/>
              <a:t>, H., Colle, E. and </a:t>
            </a:r>
            <a:r>
              <a:rPr lang="en-US" sz="1800" dirty="0" err="1"/>
              <a:t>Lelandais</a:t>
            </a:r>
            <a:r>
              <a:rPr lang="en-US" sz="1800" dirty="0"/>
              <a:t>, S. (2000). Neural and statistical classifiers. Can such approaches be complementary? In: </a:t>
            </a:r>
            <a:r>
              <a:rPr lang="en-US" sz="1800" b="1" i="1" dirty="0"/>
              <a:t>Instrumentation and Measurement Technology Conference</a:t>
            </a:r>
            <a:r>
              <a:rPr lang="en-US" sz="1800" dirty="0"/>
              <a:t>, </a:t>
            </a:r>
            <a:r>
              <a:rPr lang="en-US" sz="1800" i="1" dirty="0"/>
              <a:t>Vol</a:t>
            </a:r>
            <a:r>
              <a:rPr lang="en-US" sz="1800" dirty="0"/>
              <a:t>. </a:t>
            </a:r>
            <a:r>
              <a:rPr lang="en-US" sz="1800" b="1" dirty="0"/>
              <a:t>3</a:t>
            </a:r>
            <a:r>
              <a:rPr lang="en-US" sz="1800" dirty="0"/>
              <a:t>, pp. 1480–1486.</a:t>
            </a:r>
            <a:r>
              <a:rPr lang="en-US" sz="1800" dirty="0">
                <a:hlinkClick r:id="rId9"/>
              </a:rPr>
              <a:t>Google Scholar</a:t>
            </a:r>
            <a:endParaRPr lang="en-US" sz="1800" dirty="0"/>
          </a:p>
          <a:p>
            <a:r>
              <a:rPr lang="en-US" sz="1800" dirty="0" smtClean="0"/>
              <a:t>Bastos </a:t>
            </a:r>
            <a:r>
              <a:rPr lang="en-US" sz="1800" dirty="0" err="1"/>
              <a:t>Cavalcante</a:t>
            </a:r>
            <a:r>
              <a:rPr lang="en-US" sz="1800" dirty="0"/>
              <a:t>, R. and </a:t>
            </a:r>
            <a:r>
              <a:rPr lang="en-US" sz="1800" dirty="0" err="1"/>
              <a:t>Ludemir</a:t>
            </a:r>
            <a:r>
              <a:rPr lang="en-US" sz="1800" dirty="0"/>
              <a:t>, T.B. (2001). Design of neural networks for time series prediction using case-initialized genetic algorithms. In: </a:t>
            </a:r>
            <a:r>
              <a:rPr lang="en-US" sz="1800" b="1" i="1" dirty="0"/>
              <a:t>Proceedings 8th International Conference on Neural Information Processing</a:t>
            </a:r>
            <a:r>
              <a:rPr lang="en-US" sz="1800" dirty="0"/>
              <a:t>, pp. 382–387.</a:t>
            </a:r>
            <a:r>
              <a:rPr lang="en-US" sz="1800" dirty="0">
                <a:hlinkClick r:id="rId10"/>
              </a:rPr>
              <a:t>Google </a:t>
            </a:r>
            <a:r>
              <a:rPr lang="en-US" sz="1800" dirty="0" smtClean="0">
                <a:hlinkClick r:id="rId10"/>
              </a:rPr>
              <a:t>Scholar</a:t>
            </a:r>
            <a:endParaRPr lang="en-US" sz="18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5</a:t>
            </a:fld>
            <a:endParaRPr lang="en-US"/>
          </a:p>
        </p:txBody>
      </p:sp>
    </p:spTree>
    <p:extLst>
      <p:ext uri="{BB962C8B-B14F-4D97-AF65-F5344CB8AC3E}">
        <p14:creationId xmlns:p14="http://schemas.microsoft.com/office/powerpoint/2010/main" val="5392897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Existing System with Block </a:t>
            </a:r>
            <a:r>
              <a:rPr lang="en-IN" sz="3200" dirty="0" smtClean="0"/>
              <a:t>Diagram</a:t>
            </a:r>
            <a:endParaRPr lang="en-US" sz="3200" dirty="0"/>
          </a:p>
        </p:txBody>
      </p:sp>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6</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24000"/>
            <a:ext cx="5943600" cy="4008798"/>
          </a:xfrm>
          <a:prstGeom prst="rect">
            <a:avLst/>
          </a:prstGeom>
        </p:spPr>
      </p:pic>
      <p:sp>
        <p:nvSpPr>
          <p:cNvPr id="8" name="Content Placeholder 7"/>
          <p:cNvSpPr>
            <a:spLocks noGrp="1"/>
          </p:cNvSpPr>
          <p:nvPr>
            <p:ph sz="quarter" idx="1"/>
          </p:nvPr>
        </p:nvSpPr>
        <p:spPr/>
        <p:txBody>
          <a:bodyPr/>
          <a:lstStyle/>
          <a:p>
            <a:endParaRPr lang="en-US"/>
          </a:p>
        </p:txBody>
      </p:sp>
    </p:spTree>
    <p:extLst>
      <p:ext uri="{BB962C8B-B14F-4D97-AF65-F5344CB8AC3E}">
        <p14:creationId xmlns:p14="http://schemas.microsoft.com/office/powerpoint/2010/main" val="6369075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Existing System with Block </a:t>
            </a:r>
            <a:r>
              <a:rPr lang="en-IN" sz="3200" dirty="0" smtClean="0"/>
              <a:t>Diagram</a:t>
            </a:r>
            <a:endParaRPr lang="en-US" sz="3200" dirty="0"/>
          </a:p>
        </p:txBody>
      </p:sp>
      <p:pic>
        <p:nvPicPr>
          <p:cNvPr id="6" name="Content Placeholder 5"/>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524000" y="1752600"/>
            <a:ext cx="5715000" cy="3713072"/>
          </a:xfrm>
        </p:spPr>
      </p:pic>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7</a:t>
            </a:fld>
            <a:endParaRPr lang="en-US"/>
          </a:p>
        </p:txBody>
      </p:sp>
    </p:spTree>
    <p:extLst>
      <p:ext uri="{BB962C8B-B14F-4D97-AF65-F5344CB8AC3E}">
        <p14:creationId xmlns:p14="http://schemas.microsoft.com/office/powerpoint/2010/main" val="5862239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Proposed System with Block Diagram</a:t>
            </a:r>
            <a:endParaRPr lang="en-US" sz="3200" dirty="0"/>
          </a:p>
        </p:txBody>
      </p:sp>
      <p:pic>
        <p:nvPicPr>
          <p:cNvPr id="6" name="Content Placeholder 5"/>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47800" y="1506562"/>
            <a:ext cx="6209201" cy="4572000"/>
          </a:xfrm>
        </p:spPr>
      </p:pic>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8</a:t>
            </a:fld>
            <a:endParaRPr lang="en-US"/>
          </a:p>
        </p:txBody>
      </p:sp>
    </p:spTree>
    <p:extLst>
      <p:ext uri="{BB962C8B-B14F-4D97-AF65-F5344CB8AC3E}">
        <p14:creationId xmlns:p14="http://schemas.microsoft.com/office/powerpoint/2010/main" val="8298613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33400" y="304800"/>
            <a:ext cx="8001000" cy="5797627"/>
          </a:xfrm>
        </p:spPr>
      </p:pic>
      <p:sp>
        <p:nvSpPr>
          <p:cNvPr id="4" name="Footer Placeholder 3"/>
          <p:cNvSpPr>
            <a:spLocks noGrp="1"/>
          </p:cNvSpPr>
          <p:nvPr>
            <p:ph type="ftr" sz="quarter" idx="11"/>
          </p:nvPr>
        </p:nvSpPr>
        <p:spPr/>
        <p:txBody>
          <a:bodyPr/>
          <a:lstStyle/>
          <a:p>
            <a:pPr>
              <a:defRPr/>
            </a:pPr>
            <a:r>
              <a:rPr lang="en-US" smtClean="0"/>
              <a:t>Title</a:t>
            </a:r>
            <a:endParaRPr lang="en-US"/>
          </a:p>
        </p:txBody>
      </p:sp>
      <p:sp>
        <p:nvSpPr>
          <p:cNvPr id="5" name="Slide Number Placeholder 4"/>
          <p:cNvSpPr>
            <a:spLocks noGrp="1"/>
          </p:cNvSpPr>
          <p:nvPr>
            <p:ph type="sldNum" sz="quarter" idx="12"/>
          </p:nvPr>
        </p:nvSpPr>
        <p:spPr/>
        <p:txBody>
          <a:bodyPr/>
          <a:lstStyle/>
          <a:p>
            <a:pPr>
              <a:defRPr/>
            </a:pPr>
            <a:fld id="{E24E1BA5-2B3A-4BA0-82C4-250B1E03B99C}" type="slidenum">
              <a:rPr lang="en-US" smtClean="0"/>
              <a:pPr>
                <a:defRPr/>
              </a:pPr>
              <a:t>9</a:t>
            </a:fld>
            <a:endParaRPr lang="en-US"/>
          </a:p>
        </p:txBody>
      </p:sp>
    </p:spTree>
    <p:extLst>
      <p:ext uri="{BB962C8B-B14F-4D97-AF65-F5344CB8AC3E}">
        <p14:creationId xmlns:p14="http://schemas.microsoft.com/office/powerpoint/2010/main" val="31652648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894</TotalTime>
  <Words>447</Words>
  <Application>Microsoft Office PowerPoint</Application>
  <PresentationFormat>On-screen Show (4:3)</PresentationFormat>
  <Paragraphs>182</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Franklin Gothic Book</vt:lpstr>
      <vt:lpstr>Perpetua</vt:lpstr>
      <vt:lpstr>Times New Roman</vt:lpstr>
      <vt:lpstr>Wingdings 2</vt:lpstr>
      <vt:lpstr>Equity</vt:lpstr>
      <vt:lpstr>   </vt:lpstr>
      <vt:lpstr>Contents</vt:lpstr>
      <vt:lpstr>Objective:</vt:lpstr>
      <vt:lpstr>Problem Statement:</vt:lpstr>
      <vt:lpstr>Literature Identified and Findings </vt:lpstr>
      <vt:lpstr>Existing System with Block Diagram</vt:lpstr>
      <vt:lpstr>Existing System with Block Diagram</vt:lpstr>
      <vt:lpstr>Proposed System with Block Diagram</vt:lpstr>
      <vt:lpstr>PowerPoint Presentation</vt:lpstr>
      <vt:lpstr>Module Description</vt:lpstr>
      <vt:lpstr>MODULE DESCRIPTION</vt:lpstr>
      <vt:lpstr>Software Hardware Requirements:</vt:lpstr>
      <vt:lpstr>Data Set:</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Work</vt:lpstr>
      <vt:lpstr>References</vt:lpstr>
      <vt:lpstr>PowerPoint Presentation</vt:lpstr>
      <vt:lpstr>Online Certification Courses</vt:lpstr>
      <vt:lpstr>Online Certification Courses</vt:lpstr>
      <vt:lpstr>THANK YOU</vt:lpstr>
      <vt:lpstr>PowerPoint Presentation</vt:lpstr>
      <vt:lpstr>Live Coding and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Welcome</dc:creator>
  <cp:lastModifiedBy>PraveenKumar</cp:lastModifiedBy>
  <cp:revision>68</cp:revision>
  <dcterms:created xsi:type="dcterms:W3CDTF">2006-08-16T00:00:00Z</dcterms:created>
  <dcterms:modified xsi:type="dcterms:W3CDTF">2018-10-11T08:37:32Z</dcterms:modified>
</cp:coreProperties>
</file>

<file path=docProps/thumbnail.jpeg>
</file>